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3"/>
  </p:notesMasterIdLst>
  <p:sldIdLst>
    <p:sldId id="256" r:id="rId4"/>
    <p:sldId id="303" r:id="rId5"/>
    <p:sldId id="287" r:id="rId6"/>
    <p:sldId id="313" r:id="rId7"/>
    <p:sldId id="312" r:id="rId8"/>
    <p:sldId id="341" r:id="rId9"/>
    <p:sldId id="299" r:id="rId10"/>
    <p:sldId id="328" r:id="rId11"/>
    <p:sldId id="353" r:id="rId12"/>
    <p:sldId id="400" r:id="rId13"/>
    <p:sldId id="408" r:id="rId14"/>
    <p:sldId id="399" r:id="rId15"/>
    <p:sldId id="363" r:id="rId16"/>
    <p:sldId id="406" r:id="rId17"/>
    <p:sldId id="401" r:id="rId18"/>
    <p:sldId id="403" r:id="rId19"/>
    <p:sldId id="407" r:id="rId20"/>
    <p:sldId id="368" r:id="rId21"/>
    <p:sldId id="395" r:id="rId22"/>
    <p:sldId id="404" r:id="rId23"/>
    <p:sldId id="409" r:id="rId24"/>
    <p:sldId id="410" r:id="rId25"/>
    <p:sldId id="323" r:id="rId26"/>
    <p:sldId id="405" r:id="rId27"/>
    <p:sldId id="350" r:id="rId28"/>
    <p:sldId id="351" r:id="rId29"/>
    <p:sldId id="397" r:id="rId30"/>
    <p:sldId id="411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Carteny" initials="GC" lastIdx="8" clrIdx="0">
    <p:extLst>
      <p:ext uri="{19B8F6BF-5375-455C-9EA6-DF929625EA0E}">
        <p15:presenceInfo xmlns:p15="http://schemas.microsoft.com/office/powerpoint/2012/main" userId="Giuseppe Carteny" providerId="None"/>
      </p:ext>
    </p:extLst>
  </p:cmAuthor>
  <p:cmAuthor id="2" name="Daniela Braun" initials="DB" lastIdx="2" clrIdx="1">
    <p:extLst>
      <p:ext uri="{19B8F6BF-5375-455C-9EA6-DF929625EA0E}">
        <p15:presenceInfo xmlns:p15="http://schemas.microsoft.com/office/powerpoint/2012/main" userId="Daniela Bra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F85"/>
    <a:srgbClr val="21ACCD"/>
    <a:srgbClr val="21AACB"/>
    <a:srgbClr val="947BFF"/>
    <a:srgbClr val="9F045C"/>
    <a:srgbClr val="C51D28"/>
    <a:srgbClr val="01B644"/>
    <a:srgbClr val="000000"/>
    <a:srgbClr val="3E3221"/>
    <a:srgbClr val="AE6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5578D-2F41-975D-5243-9B4F91AC3093}" v="4683" dt="2025-05-04T21:21:07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0273" autoAdjust="0"/>
  </p:normalViewPr>
  <p:slideViewPr>
    <p:cSldViewPr snapToGrid="0">
      <p:cViewPr>
        <p:scale>
          <a:sx n="100" d="100"/>
          <a:sy n="100" d="100"/>
        </p:scale>
        <p:origin x="91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Carteny" userId="S::gica004@uni-saarland.de::6f3ddda2-1c62-49af-8fb6-e5022e6e3d27" providerId="AD" clId="Web-{5515578D-2F41-975D-5243-9B4F91AC3093}"/>
    <pc:docChg chg="addSld delSld modSld sldOrd">
      <pc:chgData name="Giuseppe Carteny" userId="S::gica004@uni-saarland.de::6f3ddda2-1c62-49af-8fb6-e5022e6e3d27" providerId="AD" clId="Web-{5515578D-2F41-975D-5243-9B4F91AC3093}" dt="2025-05-04T21:21:07.249" v="2666" actId="20577"/>
      <pc:docMkLst>
        <pc:docMk/>
      </pc:docMkLst>
      <pc:sldChg chg="delSp delAnim">
        <pc:chgData name="Giuseppe Carteny" userId="S::gica004@uni-saarland.de::6f3ddda2-1c62-49af-8fb6-e5022e6e3d27" providerId="AD" clId="Web-{5515578D-2F41-975D-5243-9B4F91AC3093}" dt="2025-05-04T14:57:40.995" v="1816"/>
        <pc:sldMkLst>
          <pc:docMk/>
          <pc:sldMk cId="20887023" sldId="299"/>
        </pc:sldMkLst>
        <pc:spChg chg="del">
          <ac:chgData name="Giuseppe Carteny" userId="S::gica004@uni-saarland.de::6f3ddda2-1c62-49af-8fb6-e5022e6e3d27" providerId="AD" clId="Web-{5515578D-2F41-975D-5243-9B4F91AC3093}" dt="2025-05-04T14:57:40.995" v="1816"/>
          <ac:spMkLst>
            <pc:docMk/>
            <pc:sldMk cId="20887023" sldId="299"/>
            <ac:spMk id="15" creationId="{A3E84633-BCA2-42E0-81FD-458908D80FD5}"/>
          </ac:spMkLst>
        </pc:spChg>
        <pc:spChg chg="del">
          <ac:chgData name="Giuseppe Carteny" userId="S::gica004@uni-saarland.de::6f3ddda2-1c62-49af-8fb6-e5022e6e3d27" providerId="AD" clId="Web-{5515578D-2F41-975D-5243-9B4F91AC3093}" dt="2025-05-04T14:57:37.745" v="1815"/>
          <ac:spMkLst>
            <pc:docMk/>
            <pc:sldMk cId="20887023" sldId="299"/>
            <ac:spMk id="17" creationId="{72C8DA1E-7EE7-4086-9A7F-0F15E6CDFDDE}"/>
          </ac:spMkLst>
        </pc:spChg>
      </pc:sldChg>
      <pc:sldChg chg="modSp">
        <pc:chgData name="Giuseppe Carteny" userId="S::gica004@uni-saarland.de::6f3ddda2-1c62-49af-8fb6-e5022e6e3d27" providerId="AD" clId="Web-{5515578D-2F41-975D-5243-9B4F91AC3093}" dt="2025-05-04T20:36:58.421" v="2399" actId="20577"/>
        <pc:sldMkLst>
          <pc:docMk/>
          <pc:sldMk cId="1371378234" sldId="303"/>
        </pc:sldMkLst>
        <pc:spChg chg="mod">
          <ac:chgData name="Giuseppe Carteny" userId="S::gica004@uni-saarland.de::6f3ddda2-1c62-49af-8fb6-e5022e6e3d27" providerId="AD" clId="Web-{5515578D-2F41-975D-5243-9B4F91AC3093}" dt="2025-05-04T20:36:58.421" v="2399" actId="20577"/>
          <ac:spMkLst>
            <pc:docMk/>
            <pc:sldMk cId="1371378234" sldId="303"/>
            <ac:spMk id="5" creationId="{E1B676F7-2869-4AC4-876C-A9293A9CD05A}"/>
          </ac:spMkLst>
        </pc:spChg>
      </pc:sldChg>
      <pc:sldChg chg="add del mod ord modShow">
        <pc:chgData name="Giuseppe Carteny" userId="S::gica004@uni-saarland.de::6f3ddda2-1c62-49af-8fb6-e5022e6e3d27" providerId="AD" clId="Web-{5515578D-2F41-975D-5243-9B4F91AC3093}" dt="2025-05-04T17:10:52.148" v="1828"/>
        <pc:sldMkLst>
          <pc:docMk/>
          <pc:sldMk cId="4220061614" sldId="320"/>
        </pc:sldMkLst>
      </pc:sldChg>
      <pc:sldChg chg="ord">
        <pc:chgData name="Giuseppe Carteny" userId="S::gica004@uni-saarland.de::6f3ddda2-1c62-49af-8fb6-e5022e6e3d27" providerId="AD" clId="Web-{5515578D-2F41-975D-5243-9B4F91AC3093}" dt="2025-05-04T19:17:14.759" v="2249"/>
        <pc:sldMkLst>
          <pc:docMk/>
          <pc:sldMk cId="1889123290" sldId="323"/>
        </pc:sldMkLst>
      </pc:sldChg>
      <pc:sldChg chg="add del mod modShow">
        <pc:chgData name="Giuseppe Carteny" userId="S::gica004@uni-saarland.de::6f3ddda2-1c62-49af-8fb6-e5022e6e3d27" providerId="AD" clId="Web-{5515578D-2F41-975D-5243-9B4F91AC3093}" dt="2025-05-04T11:36:29.405" v="1261"/>
        <pc:sldMkLst>
          <pc:docMk/>
          <pc:sldMk cId="1987000988" sldId="327"/>
        </pc:sldMkLst>
      </pc:sldChg>
      <pc:sldChg chg="modSp">
        <pc:chgData name="Giuseppe Carteny" userId="S::gica004@uni-saarland.de::6f3ddda2-1c62-49af-8fb6-e5022e6e3d27" providerId="AD" clId="Web-{5515578D-2F41-975D-5243-9B4F91AC3093}" dt="2025-05-04T10:05:30.390" v="14" actId="1076"/>
        <pc:sldMkLst>
          <pc:docMk/>
          <pc:sldMk cId="1686595311" sldId="328"/>
        </pc:sldMkLst>
        <pc:spChg chg="mod">
          <ac:chgData name="Giuseppe Carteny" userId="S::gica004@uni-saarland.de::6f3ddda2-1c62-49af-8fb6-e5022e6e3d27" providerId="AD" clId="Web-{5515578D-2F41-975D-5243-9B4F91AC3093}" dt="2025-05-04T10:05:30.390" v="14" actId="1076"/>
          <ac:spMkLst>
            <pc:docMk/>
            <pc:sldMk cId="1686595311" sldId="328"/>
            <ac:spMk id="10" creationId="{F5E76F10-D0C5-417B-BEAB-6655E16C430B}"/>
          </ac:spMkLst>
        </pc:spChg>
      </pc:sldChg>
      <pc:sldChg chg="addSp delSp modSp add">
        <pc:chgData name="Giuseppe Carteny" userId="S::gica004@uni-saarland.de::6f3ddda2-1c62-49af-8fb6-e5022e6e3d27" providerId="AD" clId="Web-{5515578D-2F41-975D-5243-9B4F91AC3093}" dt="2025-05-04T14:57:21.291" v="1814" actId="1076"/>
        <pc:sldMkLst>
          <pc:docMk/>
          <pc:sldMk cId="3401850702" sldId="341"/>
        </pc:sldMkLst>
        <pc:spChg chg="add mod">
          <ac:chgData name="Giuseppe Carteny" userId="S::gica004@uni-saarland.de::6f3ddda2-1c62-49af-8fb6-e5022e6e3d27" providerId="AD" clId="Web-{5515578D-2F41-975D-5243-9B4F91AC3093}" dt="2025-05-04T14:56:59.900" v="1810" actId="1076"/>
          <ac:spMkLst>
            <pc:docMk/>
            <pc:sldMk cId="3401850702" sldId="341"/>
            <ac:spMk id="2" creationId="{ED64D9B0-31A3-448C-BA06-E7EB0B25AD79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4:57:03.150" v="1811" actId="1076"/>
          <ac:spMkLst>
            <pc:docMk/>
            <pc:sldMk cId="3401850702" sldId="341"/>
            <ac:spMk id="3" creationId="{A8E7906A-C8F2-F693-D175-8F06CAF5BF30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4:56:57.149" v="1809" actId="1076"/>
          <ac:spMkLst>
            <pc:docMk/>
            <pc:sldMk cId="3401850702" sldId="341"/>
            <ac:spMk id="4" creationId="{361AF95E-7845-0F44-06FF-AD7C5E55046C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4:56:47.415" v="1808" actId="20577"/>
          <ac:spMkLst>
            <pc:docMk/>
            <pc:sldMk cId="3401850702" sldId="341"/>
            <ac:spMk id="5" creationId="{6F92BDF6-5249-1191-9858-6E234AF7AE33}"/>
          </ac:spMkLst>
        </pc:spChg>
        <pc:spChg chg="add del">
          <ac:chgData name="Giuseppe Carteny" userId="S::gica004@uni-saarland.de::6f3ddda2-1c62-49af-8fb6-e5022e6e3d27" providerId="AD" clId="Web-{5515578D-2F41-975D-5243-9B4F91AC3093}" dt="2025-05-04T14:53:39.581" v="1780"/>
          <ac:spMkLst>
            <pc:docMk/>
            <pc:sldMk cId="3401850702" sldId="341"/>
            <ac:spMk id="12" creationId="{93A4A4F5-5CFD-4D89-800B-30E91466485B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4:57:14.478" v="1813" actId="20577"/>
          <ac:spMkLst>
            <pc:docMk/>
            <pc:sldMk cId="3401850702" sldId="341"/>
            <ac:spMk id="17" creationId="{E312E44A-3A55-4BB9-9F60-7E0798329648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4:53:37.534" v="1779" actId="20577"/>
          <ac:spMkLst>
            <pc:docMk/>
            <pc:sldMk cId="3401850702" sldId="341"/>
            <ac:spMk id="27" creationId="{8F4FE1E6-EE40-4DD8-8D31-5C2C23548177}"/>
          </ac:spMkLst>
        </pc:spChg>
        <pc:spChg chg="add del">
          <ac:chgData name="Giuseppe Carteny" userId="S::gica004@uni-saarland.de::6f3ddda2-1c62-49af-8fb6-e5022e6e3d27" providerId="AD" clId="Web-{5515578D-2F41-975D-5243-9B4F91AC3093}" dt="2025-05-04T14:53:42.159" v="1781"/>
          <ac:spMkLst>
            <pc:docMk/>
            <pc:sldMk cId="3401850702" sldId="341"/>
            <ac:spMk id="28" creationId="{78C7BCE1-F757-4D5C-83D6-052627D40283}"/>
          </ac:spMkLst>
        </pc:spChg>
        <pc:picChg chg="mod">
          <ac:chgData name="Giuseppe Carteny" userId="S::gica004@uni-saarland.de::6f3ddda2-1c62-49af-8fb6-e5022e6e3d27" providerId="AD" clId="Web-{5515578D-2F41-975D-5243-9B4F91AC3093}" dt="2025-05-04T14:57:21.291" v="1814" actId="1076"/>
          <ac:picMkLst>
            <pc:docMk/>
            <pc:sldMk cId="3401850702" sldId="341"/>
            <ac:picMk id="16" creationId="{B34F2286-6C05-4D3D-AF70-6D97A5BBDEBD}"/>
          </ac:picMkLst>
        </pc:picChg>
      </pc:sldChg>
      <pc:sldChg chg="add del mod modShow">
        <pc:chgData name="Giuseppe Carteny" userId="S::gica004@uni-saarland.de::6f3ddda2-1c62-49af-8fb6-e5022e6e3d27" providerId="AD" clId="Web-{5515578D-2F41-975D-5243-9B4F91AC3093}" dt="2025-05-04T11:36:29.530" v="1262"/>
        <pc:sldMkLst>
          <pc:docMk/>
          <pc:sldMk cId="1387330385" sldId="344"/>
        </pc:sldMkLst>
      </pc:sldChg>
      <pc:sldChg chg="addSp delSp modSp ord">
        <pc:chgData name="Giuseppe Carteny" userId="S::gica004@uni-saarland.de::6f3ddda2-1c62-49af-8fb6-e5022e6e3d27" providerId="AD" clId="Web-{5515578D-2F41-975D-5243-9B4F91AC3093}" dt="2025-05-04T15:12:07.072" v="1824" actId="20577"/>
        <pc:sldMkLst>
          <pc:docMk/>
          <pc:sldMk cId="189954854" sldId="353"/>
        </pc:sldMkLst>
        <pc:spChg chg="mod">
          <ac:chgData name="Giuseppe Carteny" userId="S::gica004@uni-saarland.de::6f3ddda2-1c62-49af-8fb6-e5022e6e3d27" providerId="AD" clId="Web-{5515578D-2F41-975D-5243-9B4F91AC3093}" dt="2025-05-04T15:12:07.072" v="1824" actId="20577"/>
          <ac:spMkLst>
            <pc:docMk/>
            <pc:sldMk cId="189954854" sldId="353"/>
            <ac:spMk id="9" creationId="{DECFC423-96B1-471A-8FE2-8F0261011320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0:15:33.019" v="347" actId="20577"/>
          <ac:spMkLst>
            <pc:docMk/>
            <pc:sldMk cId="189954854" sldId="353"/>
            <ac:spMk id="11" creationId="{F51A0534-DF54-4754-891D-1086CF183B5D}"/>
          </ac:spMkLst>
        </pc:spChg>
        <pc:spChg chg="del">
          <ac:chgData name="Giuseppe Carteny" userId="S::gica004@uni-saarland.de::6f3ddda2-1c62-49af-8fb6-e5022e6e3d27" providerId="AD" clId="Web-{5515578D-2F41-975D-5243-9B4F91AC3093}" dt="2025-05-04T10:07:26.315" v="255"/>
          <ac:spMkLst>
            <pc:docMk/>
            <pc:sldMk cId="189954854" sldId="353"/>
            <ac:spMk id="14" creationId="{908DF72A-FC8D-4F05-8C66-CF14B70BBFD4}"/>
          </ac:spMkLst>
        </pc:spChg>
        <pc:picChg chg="add mod">
          <ac:chgData name="Giuseppe Carteny" userId="S::gica004@uni-saarland.de::6f3ddda2-1c62-49af-8fb6-e5022e6e3d27" providerId="AD" clId="Web-{5515578D-2F41-975D-5243-9B4F91AC3093}" dt="2025-05-04T10:11:37.371" v="266" actId="1076"/>
          <ac:picMkLst>
            <pc:docMk/>
            <pc:sldMk cId="189954854" sldId="353"/>
            <ac:picMk id="3" creationId="{541CF58A-68EC-8275-DBA1-FD38A6CF4948}"/>
          </ac:picMkLst>
        </pc:picChg>
        <pc:picChg chg="add mod">
          <ac:chgData name="Giuseppe Carteny" userId="S::gica004@uni-saarland.de::6f3ddda2-1c62-49af-8fb6-e5022e6e3d27" providerId="AD" clId="Web-{5515578D-2F41-975D-5243-9B4F91AC3093}" dt="2025-05-04T10:11:46.965" v="268" actId="1076"/>
          <ac:picMkLst>
            <pc:docMk/>
            <pc:sldMk cId="189954854" sldId="353"/>
            <ac:picMk id="4" creationId="{F986CDCD-47F3-B4E5-34F0-DE5D142C4253}"/>
          </ac:picMkLst>
        </pc:picChg>
        <pc:picChg chg="del">
          <ac:chgData name="Giuseppe Carteny" userId="S::gica004@uni-saarland.de::6f3ddda2-1c62-49af-8fb6-e5022e6e3d27" providerId="AD" clId="Web-{5515578D-2F41-975D-5243-9B4F91AC3093}" dt="2025-05-04T10:07:26.315" v="256"/>
          <ac:picMkLst>
            <pc:docMk/>
            <pc:sldMk cId="189954854" sldId="353"/>
            <ac:picMk id="13" creationId="{F7B3F40C-5EA2-4D7C-B27F-6E0826643C0D}"/>
          </ac:picMkLst>
        </pc:picChg>
      </pc:sldChg>
      <pc:sldChg chg="del">
        <pc:chgData name="Giuseppe Carteny" userId="S::gica004@uni-saarland.de::6f3ddda2-1c62-49af-8fb6-e5022e6e3d27" providerId="AD" clId="Web-{5515578D-2F41-975D-5243-9B4F91AC3093}" dt="2025-05-04T10:13:19.452" v="303"/>
        <pc:sldMkLst>
          <pc:docMk/>
          <pc:sldMk cId="1414176849" sldId="354"/>
        </pc:sldMkLst>
      </pc:sldChg>
      <pc:sldChg chg="del">
        <pc:chgData name="Giuseppe Carteny" userId="S::gica004@uni-saarland.de::6f3ddda2-1c62-49af-8fb6-e5022e6e3d27" providerId="AD" clId="Web-{5515578D-2F41-975D-5243-9B4F91AC3093}" dt="2025-05-04T10:13:19.593" v="306"/>
        <pc:sldMkLst>
          <pc:docMk/>
          <pc:sldMk cId="376757478" sldId="357"/>
        </pc:sldMkLst>
      </pc:sldChg>
      <pc:sldChg chg="del">
        <pc:chgData name="Giuseppe Carteny" userId="S::gica004@uni-saarland.de::6f3ddda2-1c62-49af-8fb6-e5022e6e3d27" providerId="AD" clId="Web-{5515578D-2F41-975D-5243-9B4F91AC3093}" dt="2025-05-04T10:13:19.499" v="305"/>
        <pc:sldMkLst>
          <pc:docMk/>
          <pc:sldMk cId="1294280288" sldId="360"/>
        </pc:sldMkLst>
      </pc:sldChg>
      <pc:sldChg chg="modSp">
        <pc:chgData name="Giuseppe Carteny" userId="S::gica004@uni-saarland.de::6f3ddda2-1c62-49af-8fb6-e5022e6e3d27" providerId="AD" clId="Web-{5515578D-2F41-975D-5243-9B4F91AC3093}" dt="2025-05-04T10:55:49.780" v="1198" actId="20577"/>
        <pc:sldMkLst>
          <pc:docMk/>
          <pc:sldMk cId="652761583" sldId="363"/>
        </pc:sldMkLst>
        <pc:spChg chg="mod">
          <ac:chgData name="Giuseppe Carteny" userId="S::gica004@uni-saarland.de::6f3ddda2-1c62-49af-8fb6-e5022e6e3d27" providerId="AD" clId="Web-{5515578D-2F41-975D-5243-9B4F91AC3093}" dt="2025-05-04T10:55:49.780" v="1198" actId="20577"/>
          <ac:spMkLst>
            <pc:docMk/>
            <pc:sldMk cId="652761583" sldId="363"/>
            <ac:spMk id="10" creationId="{F5E76F10-D0C5-417B-BEAB-6655E16C430B}"/>
          </ac:spMkLst>
        </pc:spChg>
      </pc:sldChg>
      <pc:sldChg chg="del">
        <pc:chgData name="Giuseppe Carteny" userId="S::gica004@uni-saarland.de::6f3ddda2-1c62-49af-8fb6-e5022e6e3d27" providerId="AD" clId="Web-{5515578D-2F41-975D-5243-9B4F91AC3093}" dt="2025-05-04T10:55:57.342" v="1199"/>
        <pc:sldMkLst>
          <pc:docMk/>
          <pc:sldMk cId="2833148596" sldId="364"/>
        </pc:sldMkLst>
      </pc:sldChg>
      <pc:sldChg chg="del">
        <pc:chgData name="Giuseppe Carteny" userId="S::gica004@uni-saarland.de::6f3ddda2-1c62-49af-8fb6-e5022e6e3d27" providerId="AD" clId="Web-{5515578D-2F41-975D-5243-9B4F91AC3093}" dt="2025-05-04T10:13:19.452" v="304"/>
        <pc:sldMkLst>
          <pc:docMk/>
          <pc:sldMk cId="1348902700" sldId="365"/>
        </pc:sldMkLst>
      </pc:sldChg>
      <pc:sldChg chg="del">
        <pc:chgData name="Giuseppe Carteny" userId="S::gica004@uni-saarland.de::6f3ddda2-1c62-49af-8fb6-e5022e6e3d27" providerId="AD" clId="Web-{5515578D-2F41-975D-5243-9B4F91AC3093}" dt="2025-05-04T10:13:19.593" v="307"/>
        <pc:sldMkLst>
          <pc:docMk/>
          <pc:sldMk cId="3038650976" sldId="366"/>
        </pc:sldMkLst>
      </pc:sldChg>
      <pc:sldChg chg="add del">
        <pc:chgData name="Giuseppe Carteny" userId="S::gica004@uni-saarland.de::6f3ddda2-1c62-49af-8fb6-e5022e6e3d27" providerId="AD" clId="Web-{5515578D-2F41-975D-5243-9B4F91AC3093}" dt="2025-05-04T19:17:59.526" v="2254"/>
        <pc:sldMkLst>
          <pc:docMk/>
          <pc:sldMk cId="2165059185" sldId="368"/>
        </pc:sldMkLst>
      </pc:sldChg>
      <pc:sldChg chg="add del mod modShow">
        <pc:chgData name="Giuseppe Carteny" userId="S::gica004@uni-saarland.de::6f3ddda2-1c62-49af-8fb6-e5022e6e3d27" providerId="AD" clId="Web-{5515578D-2F41-975D-5243-9B4F91AC3093}" dt="2025-05-04T11:36:29.624" v="1263"/>
        <pc:sldMkLst>
          <pc:docMk/>
          <pc:sldMk cId="4181904754" sldId="369"/>
        </pc:sldMkLst>
      </pc:sldChg>
      <pc:sldChg chg="add del mod modShow">
        <pc:chgData name="Giuseppe Carteny" userId="S::gica004@uni-saarland.de::6f3ddda2-1c62-49af-8fb6-e5022e6e3d27" providerId="AD" clId="Web-{5515578D-2F41-975D-5243-9B4F91AC3093}" dt="2025-05-04T11:36:29.827" v="1264"/>
        <pc:sldMkLst>
          <pc:docMk/>
          <pc:sldMk cId="1892476183" sldId="370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936" v="1212"/>
        <pc:sldMkLst>
          <pc:docMk/>
          <pc:sldMk cId="3265797467" sldId="372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467" v="1206"/>
        <pc:sldMkLst>
          <pc:docMk/>
          <pc:sldMk cId="3245946860" sldId="373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389" v="1203"/>
        <pc:sldMkLst>
          <pc:docMk/>
          <pc:sldMk cId="3421027080" sldId="374"/>
        </pc:sldMkLst>
      </pc:sldChg>
      <pc:sldChg chg="del">
        <pc:chgData name="Giuseppe Carteny" userId="S::gica004@uni-saarland.de::6f3ddda2-1c62-49af-8fb6-e5022e6e3d27" providerId="AD" clId="Web-{5515578D-2F41-975D-5243-9B4F91AC3093}" dt="2025-05-04T14:51:13.389" v="1762"/>
        <pc:sldMkLst>
          <pc:docMk/>
          <pc:sldMk cId="4073360229" sldId="376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342" v="1200"/>
        <pc:sldMkLst>
          <pc:docMk/>
          <pc:sldMk cId="2501988112" sldId="381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342" v="1201"/>
        <pc:sldMkLst>
          <pc:docMk/>
          <pc:sldMk cId="211358830" sldId="383"/>
        </pc:sldMkLst>
      </pc:sldChg>
      <pc:sldChg chg="del">
        <pc:chgData name="Giuseppe Carteny" userId="S::gica004@uni-saarland.de::6f3ddda2-1c62-49af-8fb6-e5022e6e3d27" providerId="AD" clId="Web-{5515578D-2F41-975D-5243-9B4F91AC3093}" dt="2025-05-04T10:13:19.452" v="302"/>
        <pc:sldMkLst>
          <pc:docMk/>
          <pc:sldMk cId="4168975139" sldId="386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936" v="1211"/>
        <pc:sldMkLst>
          <pc:docMk/>
          <pc:sldMk cId="447915870" sldId="387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905" v="1210"/>
        <pc:sldMkLst>
          <pc:docMk/>
          <pc:sldMk cId="3033547678" sldId="388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827" v="1209"/>
        <pc:sldMkLst>
          <pc:docMk/>
          <pc:sldMk cId="3949500704" sldId="389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702" v="1208"/>
        <pc:sldMkLst>
          <pc:docMk/>
          <pc:sldMk cId="493394448" sldId="390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577" v="1207"/>
        <pc:sldMkLst>
          <pc:docMk/>
          <pc:sldMk cId="3144380807" sldId="391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342" v="1202"/>
        <pc:sldMkLst>
          <pc:docMk/>
          <pc:sldMk cId="3447088387" sldId="393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389" v="1204"/>
        <pc:sldMkLst>
          <pc:docMk/>
          <pc:sldMk cId="1698609702" sldId="394"/>
        </pc:sldMkLst>
      </pc:sldChg>
      <pc:sldChg chg="add del">
        <pc:chgData name="Giuseppe Carteny" userId="S::gica004@uni-saarland.de::6f3ddda2-1c62-49af-8fb6-e5022e6e3d27" providerId="AD" clId="Web-{5515578D-2F41-975D-5243-9B4F91AC3093}" dt="2025-05-04T19:17:59.542" v="2255"/>
        <pc:sldMkLst>
          <pc:docMk/>
          <pc:sldMk cId="3192696483" sldId="395"/>
        </pc:sldMkLst>
      </pc:sldChg>
      <pc:sldChg chg="del">
        <pc:chgData name="Giuseppe Carteny" userId="S::gica004@uni-saarland.de::6f3ddda2-1c62-49af-8fb6-e5022e6e3d27" providerId="AD" clId="Web-{5515578D-2F41-975D-5243-9B4F91AC3093}" dt="2025-05-04T10:55:57.452" v="1205"/>
        <pc:sldMkLst>
          <pc:docMk/>
          <pc:sldMk cId="2812141380" sldId="396"/>
        </pc:sldMkLst>
      </pc:sldChg>
      <pc:sldChg chg="delSp">
        <pc:chgData name="Giuseppe Carteny" userId="S::gica004@uni-saarland.de::6f3ddda2-1c62-49af-8fb6-e5022e6e3d27" providerId="AD" clId="Web-{5515578D-2F41-975D-5243-9B4F91AC3093}" dt="2025-05-04T14:51:29.389" v="1763"/>
        <pc:sldMkLst>
          <pc:docMk/>
          <pc:sldMk cId="2725204875" sldId="397"/>
        </pc:sldMkLst>
        <pc:spChg chg="del">
          <ac:chgData name="Giuseppe Carteny" userId="S::gica004@uni-saarland.de::6f3ddda2-1c62-49af-8fb6-e5022e6e3d27" providerId="AD" clId="Web-{5515578D-2F41-975D-5243-9B4F91AC3093}" dt="2025-05-04T14:51:29.389" v="1763"/>
          <ac:spMkLst>
            <pc:docMk/>
            <pc:sldMk cId="2725204875" sldId="397"/>
            <ac:spMk id="13" creationId="{4BAAB066-1468-4C34-BFC1-161D3C6544D9}"/>
          </ac:spMkLst>
        </pc:spChg>
      </pc:sldChg>
      <pc:sldChg chg="delSp del">
        <pc:chgData name="Giuseppe Carteny" userId="S::gica004@uni-saarland.de::6f3ddda2-1c62-49af-8fb6-e5022e6e3d27" providerId="AD" clId="Web-{5515578D-2F41-975D-5243-9B4F91AC3093}" dt="2025-05-04T14:51:40.264" v="1767"/>
        <pc:sldMkLst>
          <pc:docMk/>
          <pc:sldMk cId="2593504687" sldId="398"/>
        </pc:sldMkLst>
        <pc:spChg chg="del">
          <ac:chgData name="Giuseppe Carteny" userId="S::gica004@uni-saarland.de::6f3ddda2-1c62-49af-8fb6-e5022e6e3d27" providerId="AD" clId="Web-{5515578D-2F41-975D-5243-9B4F91AC3093}" dt="2025-05-04T14:51:37.202" v="1765"/>
          <ac:spMkLst>
            <pc:docMk/>
            <pc:sldMk cId="2593504687" sldId="398"/>
            <ac:spMk id="7" creationId="{DE263432-FE7D-4857-A6BA-9C8103697B68}"/>
          </ac:spMkLst>
        </pc:spChg>
        <pc:spChg chg="del">
          <ac:chgData name="Giuseppe Carteny" userId="S::gica004@uni-saarland.de::6f3ddda2-1c62-49af-8fb6-e5022e6e3d27" providerId="AD" clId="Web-{5515578D-2F41-975D-5243-9B4F91AC3093}" dt="2025-05-04T14:51:37.202" v="1764"/>
          <ac:spMkLst>
            <pc:docMk/>
            <pc:sldMk cId="2593504687" sldId="398"/>
            <ac:spMk id="8" creationId="{8998FC8D-1FE6-4D89-B63D-6E0EEA2CB0BB}"/>
          </ac:spMkLst>
        </pc:spChg>
        <pc:spChg chg="del">
          <ac:chgData name="Giuseppe Carteny" userId="S::gica004@uni-saarland.de::6f3ddda2-1c62-49af-8fb6-e5022e6e3d27" providerId="AD" clId="Web-{5515578D-2F41-975D-5243-9B4F91AC3093}" dt="2025-05-04T14:51:37.202" v="1766"/>
          <ac:spMkLst>
            <pc:docMk/>
            <pc:sldMk cId="2593504687" sldId="398"/>
            <ac:spMk id="13" creationId="{4BAAB066-1468-4C34-BFC1-161D3C6544D9}"/>
          </ac:spMkLst>
        </pc:spChg>
      </pc:sldChg>
      <pc:sldChg chg="delSp modSp add replId">
        <pc:chgData name="Giuseppe Carteny" userId="S::gica004@uni-saarland.de::6f3ddda2-1c62-49af-8fb6-e5022e6e3d27" providerId="AD" clId="Web-{5515578D-2F41-975D-5243-9B4F91AC3093}" dt="2025-05-04T17:15:39.996" v="1900" actId="20577"/>
        <pc:sldMkLst>
          <pc:docMk/>
          <pc:sldMk cId="635468762" sldId="399"/>
        </pc:sldMkLst>
        <pc:spChg chg="mod">
          <ac:chgData name="Giuseppe Carteny" userId="S::gica004@uni-saarland.de::6f3ddda2-1c62-49af-8fb6-e5022e6e3d27" providerId="AD" clId="Web-{5515578D-2F41-975D-5243-9B4F91AC3093}" dt="2025-05-04T10:15:19.987" v="335" actId="20577"/>
          <ac:spMkLst>
            <pc:docMk/>
            <pc:sldMk cId="635468762" sldId="399"/>
            <ac:spMk id="9" creationId="{7CC90538-AC4C-FE65-16C0-52A2DB556B78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7:15:39.996" v="1900" actId="20577"/>
          <ac:spMkLst>
            <pc:docMk/>
            <pc:sldMk cId="635468762" sldId="399"/>
            <ac:spMk id="11" creationId="{12F95CFF-87EE-101C-0C1F-2724831BBBE4}"/>
          </ac:spMkLst>
        </pc:spChg>
        <pc:picChg chg="del">
          <ac:chgData name="Giuseppe Carteny" userId="S::gica004@uni-saarland.de::6f3ddda2-1c62-49af-8fb6-e5022e6e3d27" providerId="AD" clId="Web-{5515578D-2F41-975D-5243-9B4F91AC3093}" dt="2025-05-04T10:48:54.074" v="1001"/>
          <ac:picMkLst>
            <pc:docMk/>
            <pc:sldMk cId="635468762" sldId="399"/>
            <ac:picMk id="3" creationId="{CDE8A8FD-94A9-CE39-4F9E-31CBF5CA2D04}"/>
          </ac:picMkLst>
        </pc:picChg>
        <pc:picChg chg="del">
          <ac:chgData name="Giuseppe Carteny" userId="S::gica004@uni-saarland.de::6f3ddda2-1c62-49af-8fb6-e5022e6e3d27" providerId="AD" clId="Web-{5515578D-2F41-975D-5243-9B4F91AC3093}" dt="2025-05-04T10:48:54.074" v="1000"/>
          <ac:picMkLst>
            <pc:docMk/>
            <pc:sldMk cId="635468762" sldId="399"/>
            <ac:picMk id="4" creationId="{36750153-2A74-6C5C-86CD-FC4B24A4428D}"/>
          </ac:picMkLst>
        </pc:picChg>
      </pc:sldChg>
      <pc:sldChg chg="addSp delSp modSp add replId">
        <pc:chgData name="Giuseppe Carteny" userId="S::gica004@uni-saarland.de::6f3ddda2-1c62-49af-8fb6-e5022e6e3d27" providerId="AD" clId="Web-{5515578D-2F41-975D-5243-9B4F91AC3093}" dt="2025-05-04T15:12:14.150" v="1825" actId="20577"/>
        <pc:sldMkLst>
          <pc:docMk/>
          <pc:sldMk cId="832234529" sldId="400"/>
        </pc:sldMkLst>
        <pc:spChg chg="add mod">
          <ac:chgData name="Giuseppe Carteny" userId="S::gica004@uni-saarland.de::6f3ddda2-1c62-49af-8fb6-e5022e6e3d27" providerId="AD" clId="Web-{5515578D-2F41-975D-5243-9B4F91AC3093}" dt="2025-05-04T10:43:22.454" v="884" actId="1076"/>
          <ac:spMkLst>
            <pc:docMk/>
            <pc:sldMk cId="832234529" sldId="400"/>
            <ac:spMk id="5" creationId="{BA902678-E756-5EBF-B694-DF3245D3B043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5:12:14.150" v="1825" actId="20577"/>
          <ac:spMkLst>
            <pc:docMk/>
            <pc:sldMk cId="832234529" sldId="400"/>
            <ac:spMk id="9" creationId="{FDF0E9F7-D890-C322-B010-32D25C808B5C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0:46:15.554" v="999" actId="20577"/>
          <ac:spMkLst>
            <pc:docMk/>
            <pc:sldMk cId="832234529" sldId="400"/>
            <ac:spMk id="11" creationId="{07A40C67-72CC-DBA9-7834-68C8C4BF611A}"/>
          </ac:spMkLst>
        </pc:spChg>
        <pc:picChg chg="del">
          <ac:chgData name="Giuseppe Carteny" userId="S::gica004@uni-saarland.de::6f3ddda2-1c62-49af-8fb6-e5022e6e3d27" providerId="AD" clId="Web-{5515578D-2F41-975D-5243-9B4F91AC3093}" dt="2025-05-04T10:18:20.322" v="688"/>
          <ac:picMkLst>
            <pc:docMk/>
            <pc:sldMk cId="832234529" sldId="400"/>
            <ac:picMk id="3" creationId="{182F9A28-30EE-6CC9-91BC-9708CCA824AA}"/>
          </ac:picMkLst>
        </pc:picChg>
        <pc:picChg chg="del">
          <ac:chgData name="Giuseppe Carteny" userId="S::gica004@uni-saarland.de::6f3ddda2-1c62-49af-8fb6-e5022e6e3d27" providerId="AD" clId="Web-{5515578D-2F41-975D-5243-9B4F91AC3093}" dt="2025-05-04T10:18:20.432" v="689"/>
          <ac:picMkLst>
            <pc:docMk/>
            <pc:sldMk cId="832234529" sldId="400"/>
            <ac:picMk id="4" creationId="{7599DCEB-E643-C0DD-6A26-DE24A2F600C5}"/>
          </ac:picMkLst>
        </pc:picChg>
      </pc:sldChg>
      <pc:sldChg chg="addSp delSp modSp add replId">
        <pc:chgData name="Giuseppe Carteny" userId="S::gica004@uni-saarland.de::6f3ddda2-1c62-49af-8fb6-e5022e6e3d27" providerId="AD" clId="Web-{5515578D-2F41-975D-5243-9B4F91AC3093}" dt="2025-05-04T20:40:44.728" v="2542" actId="14100"/>
        <pc:sldMkLst>
          <pc:docMk/>
          <pc:sldMk cId="127194863" sldId="401"/>
        </pc:sldMkLst>
        <pc:spChg chg="del mod">
          <ac:chgData name="Giuseppe Carteny" userId="S::gica004@uni-saarland.de::6f3ddda2-1c62-49af-8fb6-e5022e6e3d27" providerId="AD" clId="Web-{5515578D-2F41-975D-5243-9B4F91AC3093}" dt="2025-05-04T12:23:21.094" v="1473"/>
          <ac:spMkLst>
            <pc:docMk/>
            <pc:sldMk cId="127194863" sldId="401"/>
            <ac:spMk id="5" creationId="{6DDF893D-A611-07A8-4CE7-A4EB0230B584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1:37:00.048" v="1286" actId="20577"/>
          <ac:spMkLst>
            <pc:docMk/>
            <pc:sldMk cId="127194863" sldId="401"/>
            <ac:spMk id="9" creationId="{9A305FE9-98B5-E82A-DC77-C2D35D569057}"/>
          </ac:spMkLst>
        </pc:spChg>
        <pc:spChg chg="mod">
          <ac:chgData name="Giuseppe Carteny" userId="S::gica004@uni-saarland.de::6f3ddda2-1c62-49af-8fb6-e5022e6e3d27" providerId="AD" clId="Web-{5515578D-2F41-975D-5243-9B4F91AC3093}" dt="2025-05-04T20:40:44.728" v="2542" actId="14100"/>
          <ac:spMkLst>
            <pc:docMk/>
            <pc:sldMk cId="127194863" sldId="401"/>
            <ac:spMk id="11" creationId="{E5EEEA77-36DC-1E3D-7F55-96621EF7A099}"/>
          </ac:spMkLst>
        </pc:spChg>
        <pc:picChg chg="add mod modCrop">
          <ac:chgData name="Giuseppe Carteny" userId="S::gica004@uni-saarland.de::6f3ddda2-1c62-49af-8fb6-e5022e6e3d27" providerId="AD" clId="Web-{5515578D-2F41-975D-5243-9B4F91AC3093}" dt="2025-05-04T12:24:32.190" v="1494"/>
          <ac:picMkLst>
            <pc:docMk/>
            <pc:sldMk cId="127194863" sldId="401"/>
            <ac:picMk id="3" creationId="{ABA0CD04-8763-9070-1C49-5C430AB8E89D}"/>
          </ac:picMkLst>
        </pc:picChg>
        <pc:picChg chg="add mod">
          <ac:chgData name="Giuseppe Carteny" userId="S::gica004@uni-saarland.de::6f3ddda2-1c62-49af-8fb6-e5022e6e3d27" providerId="AD" clId="Web-{5515578D-2F41-975D-5243-9B4F91AC3093}" dt="2025-05-04T12:23:52.736" v="1484" actId="1076"/>
          <ac:picMkLst>
            <pc:docMk/>
            <pc:sldMk cId="127194863" sldId="401"/>
            <ac:picMk id="4" creationId="{1FAE468E-65E4-F82C-6787-B95DF478F857}"/>
          </ac:picMkLst>
        </pc:picChg>
      </pc:sldChg>
      <pc:sldChg chg="modSp add del ord replId">
        <pc:chgData name="Giuseppe Carteny" userId="S::gica004@uni-saarland.de::6f3ddda2-1c62-49af-8fb6-e5022e6e3d27" providerId="AD" clId="Web-{5515578D-2F41-975D-5243-9B4F91AC3093}" dt="2025-05-04T11:36:06.169" v="1251"/>
        <pc:sldMkLst>
          <pc:docMk/>
          <pc:sldMk cId="377741352" sldId="401"/>
        </pc:sldMkLst>
        <pc:spChg chg="mod">
          <ac:chgData name="Giuseppe Carteny" userId="S::gica004@uni-saarland.de::6f3ddda2-1c62-49af-8fb6-e5022e6e3d27" providerId="AD" clId="Web-{5515578D-2F41-975D-5243-9B4F91AC3093}" dt="2025-05-04T11:35:59.747" v="1246" actId="20577"/>
          <ac:spMkLst>
            <pc:docMk/>
            <pc:sldMk cId="377741352" sldId="401"/>
            <ac:spMk id="9" creationId="{97BC5D96-5C4F-E36C-7E62-2F2A7AE0E1A0}"/>
          </ac:spMkLst>
        </pc:spChg>
      </pc:sldChg>
      <pc:sldChg chg="addSp delSp add del replId">
        <pc:chgData name="Giuseppe Carteny" userId="S::gica004@uni-saarland.de::6f3ddda2-1c62-49af-8fb6-e5022e6e3d27" providerId="AD" clId="Web-{5515578D-2F41-975D-5243-9B4F91AC3093}" dt="2025-05-04T11:36:08.091" v="1254"/>
        <pc:sldMkLst>
          <pc:docMk/>
          <pc:sldMk cId="823271540" sldId="401"/>
        </pc:sldMkLst>
        <pc:spChg chg="add del">
          <ac:chgData name="Giuseppe Carteny" userId="S::gica004@uni-saarland.de::6f3ddda2-1c62-49af-8fb6-e5022e6e3d27" providerId="AD" clId="Web-{5515578D-2F41-975D-5243-9B4F91AC3093}" dt="2025-05-04T11:36:07.935" v="1253"/>
          <ac:spMkLst>
            <pc:docMk/>
            <pc:sldMk cId="823271540" sldId="401"/>
            <ac:spMk id="10" creationId="{06EA1168-BF9B-A74E-2D39-8B3F8297418E}"/>
          </ac:spMkLst>
        </pc:spChg>
      </pc:sldChg>
      <pc:sldChg chg="delSp modSp add replId">
        <pc:chgData name="Giuseppe Carteny" userId="S::gica004@uni-saarland.de::6f3ddda2-1c62-49af-8fb6-e5022e6e3d27" providerId="AD" clId="Web-{5515578D-2F41-975D-5243-9B4F91AC3093}" dt="2025-05-04T12:28:34.309" v="1755" actId="20577"/>
        <pc:sldMkLst>
          <pc:docMk/>
          <pc:sldMk cId="1131615201" sldId="402"/>
        </pc:sldMkLst>
        <pc:spChg chg="mod">
          <ac:chgData name="Giuseppe Carteny" userId="S::gica004@uni-saarland.de::6f3ddda2-1c62-49af-8fb6-e5022e6e3d27" providerId="AD" clId="Web-{5515578D-2F41-975D-5243-9B4F91AC3093}" dt="2025-05-04T12:28:34.309" v="1755" actId="20577"/>
          <ac:spMkLst>
            <pc:docMk/>
            <pc:sldMk cId="1131615201" sldId="402"/>
            <ac:spMk id="11" creationId="{1291B2E3-EBB7-2475-D82C-0EAA4DB870DB}"/>
          </ac:spMkLst>
        </pc:spChg>
        <pc:picChg chg="del">
          <ac:chgData name="Giuseppe Carteny" userId="S::gica004@uni-saarland.de::6f3ddda2-1c62-49af-8fb6-e5022e6e3d27" providerId="AD" clId="Web-{5515578D-2F41-975D-5243-9B4F91AC3093}" dt="2025-05-04T12:24:53.440" v="1496"/>
          <ac:picMkLst>
            <pc:docMk/>
            <pc:sldMk cId="1131615201" sldId="402"/>
            <ac:picMk id="3" creationId="{C39B1FA0-1833-D607-13A5-9138D3F5FB4C}"/>
          </ac:picMkLst>
        </pc:picChg>
        <pc:picChg chg="del">
          <ac:chgData name="Giuseppe Carteny" userId="S::gica004@uni-saarland.de::6f3ddda2-1c62-49af-8fb6-e5022e6e3d27" providerId="AD" clId="Web-{5515578D-2F41-975D-5243-9B4F91AC3093}" dt="2025-05-04T12:24:54.315" v="1497"/>
          <ac:picMkLst>
            <pc:docMk/>
            <pc:sldMk cId="1131615201" sldId="402"/>
            <ac:picMk id="4" creationId="{69915F75-EC09-6C9B-838F-B71C22F521B0}"/>
          </ac:picMkLst>
        </pc:picChg>
      </pc:sldChg>
      <pc:sldChg chg="add del ord replId">
        <pc:chgData name="Giuseppe Carteny" userId="S::gica004@uni-saarland.de::6f3ddda2-1c62-49af-8fb6-e5022e6e3d27" providerId="AD" clId="Web-{5515578D-2F41-975D-5243-9B4F91AC3093}" dt="2025-05-04T11:36:02.278" v="1248"/>
        <pc:sldMkLst>
          <pc:docMk/>
          <pc:sldMk cId="1173101283" sldId="402"/>
        </pc:sldMkLst>
      </pc:sldChg>
      <pc:sldChg chg="addSp delSp modSp add replId">
        <pc:chgData name="Giuseppe Carteny" userId="S::gica004@uni-saarland.de::6f3ddda2-1c62-49af-8fb6-e5022e6e3d27" providerId="AD" clId="Web-{5515578D-2F41-975D-5243-9B4F91AC3093}" dt="2025-05-04T19:26:17.465" v="2365" actId="1076"/>
        <pc:sldMkLst>
          <pc:docMk/>
          <pc:sldMk cId="3068942055" sldId="403"/>
        </pc:sldMkLst>
        <pc:spChg chg="add mod">
          <ac:chgData name="Giuseppe Carteny" userId="S::gica004@uni-saarland.de::6f3ddda2-1c62-49af-8fb6-e5022e6e3d27" providerId="AD" clId="Web-{5515578D-2F41-975D-5243-9B4F91AC3093}" dt="2025-05-04T19:23:32.272" v="2311" actId="20577"/>
          <ac:spMkLst>
            <pc:docMk/>
            <pc:sldMk cId="3068942055" sldId="403"/>
            <ac:spMk id="3" creationId="{F6CC4813-A93C-D258-FCDA-C377F296D17C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9:25:43.042" v="2327" actId="1076"/>
          <ac:spMkLst>
            <pc:docMk/>
            <pc:sldMk cId="3068942055" sldId="403"/>
            <ac:spMk id="4" creationId="{0981FB89-3CC1-213D-9A53-0AF7255E859E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9:26:17.465" v="2365" actId="1076"/>
          <ac:spMkLst>
            <pc:docMk/>
            <pc:sldMk cId="3068942055" sldId="403"/>
            <ac:spMk id="5" creationId="{10779759-578E-34A5-D328-25A3BED750C1}"/>
          </ac:spMkLst>
        </pc:spChg>
        <pc:spChg chg="add del">
          <ac:chgData name="Giuseppe Carteny" userId="S::gica004@uni-saarland.de::6f3ddda2-1c62-49af-8fb6-e5022e6e3d27" providerId="AD" clId="Web-{5515578D-2F41-975D-5243-9B4F91AC3093}" dt="2025-05-04T19:26:10.684" v="2357"/>
          <ac:spMkLst>
            <pc:docMk/>
            <pc:sldMk cId="3068942055" sldId="403"/>
            <ac:spMk id="6" creationId="{2EABB586-EECF-32C5-650A-FD598D9D5AAD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23:21.600" v="2306" actId="20577"/>
          <ac:spMkLst>
            <pc:docMk/>
            <pc:sldMk cId="3068942055" sldId="403"/>
            <ac:spMk id="11" creationId="{90559956-74B9-8690-8093-6E58F4E092CE}"/>
          </ac:spMkLst>
        </pc:spChg>
      </pc:sldChg>
      <pc:sldChg chg="addSp delSp modSp add">
        <pc:chgData name="Giuseppe Carteny" userId="S::gica004@uni-saarland.de::6f3ddda2-1c62-49af-8fb6-e5022e6e3d27" providerId="AD" clId="Web-{5515578D-2F41-975D-5243-9B4F91AC3093}" dt="2025-05-04T19:17:46.166" v="2251"/>
        <pc:sldMkLst>
          <pc:docMk/>
          <pc:sldMk cId="1948658036" sldId="404"/>
        </pc:sldMkLst>
        <pc:spChg chg="add mod">
          <ac:chgData name="Giuseppe Carteny" userId="S::gica004@uni-saarland.de::6f3ddda2-1c62-49af-8fb6-e5022e6e3d27" providerId="AD" clId="Web-{5515578D-2F41-975D-5243-9B4F91AC3093}" dt="2025-05-04T17:13:06.532" v="1880" actId="20577"/>
          <ac:spMkLst>
            <pc:docMk/>
            <pc:sldMk cId="1948658036" sldId="404"/>
            <ac:spMk id="3" creationId="{9EBFE329-2A30-BCD3-E259-1ADD9B61A719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7:13:27.690" v="1889"/>
          <ac:spMkLst>
            <pc:docMk/>
            <pc:sldMk cId="1948658036" sldId="404"/>
            <ac:spMk id="4" creationId="{3B18EB73-14BA-AAA1-3237-EB0F32D6E4A8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08:11.592" v="1924"/>
          <ac:spMkLst>
            <pc:docMk/>
            <pc:sldMk cId="1948658036" sldId="404"/>
            <ac:spMk id="5" creationId="{82028272-4758-782B-AE07-ED0EC6C44EDA}"/>
          </ac:spMkLst>
        </pc:spChg>
        <pc:spChg chg="add del">
          <ac:chgData name="Giuseppe Carteny" userId="S::gica004@uni-saarland.de::6f3ddda2-1c62-49af-8fb6-e5022e6e3d27" providerId="AD" clId="Web-{5515578D-2F41-975D-5243-9B4F91AC3093}" dt="2025-05-04T19:17:46.166" v="2251"/>
          <ac:spMkLst>
            <pc:docMk/>
            <pc:sldMk cId="1948658036" sldId="404"/>
            <ac:spMk id="6" creationId="{BAE5C173-13B7-5788-F1F7-8DA03D1013C5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9:16:48.238" v="2248" actId="20577"/>
          <ac:spMkLst>
            <pc:docMk/>
            <pc:sldMk cId="1948658036" sldId="404"/>
            <ac:spMk id="11" creationId="{DCF40D46-4EC9-4822-845D-C12C4BBBF1C4}"/>
          </ac:spMkLst>
        </pc:spChg>
      </pc:sldChg>
      <pc:sldChg chg="new del">
        <pc:chgData name="Giuseppe Carteny" userId="S::gica004@uni-saarland.de::6f3ddda2-1c62-49af-8fb6-e5022e6e3d27" providerId="AD" clId="Web-{5515578D-2F41-975D-5243-9B4F91AC3093}" dt="2025-05-04T19:05:23.149" v="1902"/>
        <pc:sldMkLst>
          <pc:docMk/>
          <pc:sldMk cId="602600917" sldId="405"/>
        </pc:sldMkLst>
      </pc:sldChg>
      <pc:sldChg chg="addSp delSp modSp add mod ord replId delAnim modShow">
        <pc:chgData name="Giuseppe Carteny" userId="S::gica004@uni-saarland.de::6f3ddda2-1c62-49af-8fb6-e5022e6e3d27" providerId="AD" clId="Web-{5515578D-2F41-975D-5243-9B4F91AC3093}" dt="2025-05-04T21:21:07.249" v="2666" actId="20577"/>
        <pc:sldMkLst>
          <pc:docMk/>
          <pc:sldMk cId="808436077" sldId="405"/>
        </pc:sldMkLst>
        <pc:spChg chg="add mod">
          <ac:chgData name="Giuseppe Carteny" userId="S::gica004@uni-saarland.de::6f3ddda2-1c62-49af-8fb6-e5022e6e3d27" providerId="AD" clId="Web-{5515578D-2F41-975D-5243-9B4F91AC3093}" dt="2025-05-04T21:19:30.540" v="2640" actId="1076"/>
          <ac:spMkLst>
            <pc:docMk/>
            <pc:sldMk cId="808436077" sldId="405"/>
            <ac:spMk id="4" creationId="{E80C1B3A-79FD-892E-9A78-72E2E4D4352E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09:17.501" v="1948"/>
          <ac:spMkLst>
            <pc:docMk/>
            <pc:sldMk cId="808436077" sldId="405"/>
            <ac:spMk id="5" creationId="{82028272-4758-782B-AE07-ED0EC6C44EDA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21:21:07.249" v="2666" actId="20577"/>
          <ac:spMkLst>
            <pc:docMk/>
            <pc:sldMk cId="808436077" sldId="405"/>
            <ac:spMk id="6" creationId="{DD87B4D3-8A08-4C69-B1B1-5CC900C8B526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9:14:11.811" v="2188" actId="20577"/>
          <ac:spMkLst>
            <pc:docMk/>
            <pc:sldMk cId="808436077" sldId="405"/>
            <ac:spMk id="7" creationId="{B5F875D9-FFB8-4C0E-2036-0F181AD7C3B2}"/>
          </ac:spMkLst>
        </pc:spChg>
        <pc:spChg chg="add del">
          <ac:chgData name="Giuseppe Carteny" userId="S::gica004@uni-saarland.de::6f3ddda2-1c62-49af-8fb6-e5022e6e3d27" providerId="AD" clId="Web-{5515578D-2F41-975D-5243-9B4F91AC3093}" dt="2025-05-04T19:11:51.147" v="2069"/>
          <ac:spMkLst>
            <pc:docMk/>
            <pc:sldMk cId="808436077" sldId="405"/>
            <ac:spMk id="9" creationId="{E277E7BC-C1B9-8349-5343-C730DBA9AAF9}"/>
          </ac:spMkLst>
        </pc:spChg>
        <pc:spChg chg="mod">
          <ac:chgData name="Giuseppe Carteny" userId="S::gica004@uni-saarland.de::6f3ddda2-1c62-49af-8fb6-e5022e6e3d27" providerId="AD" clId="Web-{5515578D-2F41-975D-5243-9B4F91AC3093}" dt="2025-05-04T19:13:12.246" v="2121" actId="20577"/>
          <ac:spMkLst>
            <pc:docMk/>
            <pc:sldMk cId="808436077" sldId="405"/>
            <ac:spMk id="10" creationId="{D69072CC-715B-9959-D97E-1058BAC4CAD8}"/>
          </ac:spMkLst>
        </pc:spChg>
        <pc:spChg chg="del">
          <ac:chgData name="Giuseppe Carteny" userId="S::gica004@uni-saarland.de::6f3ddda2-1c62-49af-8fb6-e5022e6e3d27" providerId="AD" clId="Web-{5515578D-2F41-975D-5243-9B4F91AC3093}" dt="2025-05-04T19:07:47.341" v="1910"/>
          <ac:spMkLst>
            <pc:docMk/>
            <pc:sldMk cId="808436077" sldId="405"/>
            <ac:spMk id="11" creationId="{6925DC29-B028-9B20-E251-2753AA701090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12:40.902" v="2089"/>
          <ac:spMkLst>
            <pc:docMk/>
            <pc:sldMk cId="808436077" sldId="405"/>
            <ac:spMk id="12" creationId="{2E11C139-7500-50EA-D7FD-A5614762C5FF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12:44.167" v="2093"/>
          <ac:spMkLst>
            <pc:docMk/>
            <pc:sldMk cId="808436077" sldId="405"/>
            <ac:spMk id="13" creationId="{EBB1BB46-3424-2896-70C3-243EE0104625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19:14:00.873" v="2178" actId="1076"/>
          <ac:spMkLst>
            <pc:docMk/>
            <pc:sldMk cId="808436077" sldId="405"/>
            <ac:spMk id="15" creationId="{E655CC58-8716-8701-B9C1-AE0D8411E0C5}"/>
          </ac:spMkLst>
        </pc:spChg>
        <pc:spChg chg="add del mod">
          <ac:chgData name="Giuseppe Carteny" userId="S::gica004@uni-saarland.de::6f3ddda2-1c62-49af-8fb6-e5022e6e3d27" providerId="AD" clId="Web-{5515578D-2F41-975D-5243-9B4F91AC3093}" dt="2025-05-04T19:15:21.673" v="2205"/>
          <ac:spMkLst>
            <pc:docMk/>
            <pc:sldMk cId="808436077" sldId="405"/>
            <ac:spMk id="16" creationId="{20303087-2B67-7531-5276-11ADD9359D84}"/>
          </ac:spMkLst>
        </pc:spChg>
        <pc:picChg chg="del">
          <ac:chgData name="Giuseppe Carteny" userId="S::gica004@uni-saarland.de::6f3ddda2-1c62-49af-8fb6-e5022e6e3d27" providerId="AD" clId="Web-{5515578D-2F41-975D-5243-9B4F91AC3093}" dt="2025-05-04T19:07:45.372" v="1909"/>
          <ac:picMkLst>
            <pc:docMk/>
            <pc:sldMk cId="808436077" sldId="405"/>
            <ac:picMk id="19" creationId="{BD14402B-4E4A-A344-6F6B-4436861E911D}"/>
          </ac:picMkLst>
        </pc:picChg>
        <pc:cxnChg chg="add mod">
          <ac:chgData name="Giuseppe Carteny" userId="S::gica004@uni-saarland.de::6f3ddda2-1c62-49af-8fb6-e5022e6e3d27" providerId="AD" clId="Web-{5515578D-2F41-975D-5243-9B4F91AC3093}" dt="2025-05-04T21:18:52.742" v="2607" actId="14100"/>
          <ac:cxnSpMkLst>
            <pc:docMk/>
            <pc:sldMk cId="808436077" sldId="405"/>
            <ac:cxnSpMk id="3" creationId="{FA218C07-FA5F-F01E-AB32-37549EF5D9F1}"/>
          </ac:cxnSpMkLst>
        </pc:cxnChg>
        <pc:cxnChg chg="add del mod">
          <ac:chgData name="Giuseppe Carteny" userId="S::gica004@uni-saarland.de::6f3ddda2-1c62-49af-8fb6-e5022e6e3d27" providerId="AD" clId="Web-{5515578D-2F41-975D-5243-9B4F91AC3093}" dt="2025-05-04T19:15:58.690" v="2215"/>
          <ac:cxnSpMkLst>
            <pc:docMk/>
            <pc:sldMk cId="808436077" sldId="405"/>
            <ac:cxnSpMk id="17" creationId="{C1325C4D-7709-02C8-9129-CB5DFEA05D06}"/>
          </ac:cxnSpMkLst>
        </pc:cxnChg>
      </pc:sldChg>
      <pc:sldChg chg="addSp delSp modSp add ord">
        <pc:chgData name="Giuseppe Carteny" userId="S::gica004@uni-saarland.de::6f3ddda2-1c62-49af-8fb6-e5022e6e3d27" providerId="AD" clId="Web-{5515578D-2F41-975D-5243-9B4F91AC3093}" dt="2025-05-04T20:39:28.631" v="2483" actId="20577"/>
        <pc:sldMkLst>
          <pc:docMk/>
          <pc:sldMk cId="470887974" sldId="406"/>
        </pc:sldMkLst>
        <pc:spChg chg="add mod">
          <ac:chgData name="Giuseppe Carteny" userId="S::gica004@uni-saarland.de::6f3ddda2-1c62-49af-8fb6-e5022e6e3d27" providerId="AD" clId="Web-{5515578D-2F41-975D-5243-9B4F91AC3093}" dt="2025-05-04T20:38:47.254" v="2468" actId="20577"/>
          <ac:spMkLst>
            <pc:docMk/>
            <pc:sldMk cId="470887974" sldId="406"/>
            <ac:spMk id="3" creationId="{2FF4B4FA-0BA7-358A-1DF6-A7429CB87128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20:39:03.270" v="2474" actId="20577"/>
          <ac:spMkLst>
            <pc:docMk/>
            <pc:sldMk cId="470887974" sldId="406"/>
            <ac:spMk id="4" creationId="{331B430C-1175-45B1-1A2E-9A7A7E5EE210}"/>
          </ac:spMkLst>
        </pc:spChg>
        <pc:spChg chg="add mod">
          <ac:chgData name="Giuseppe Carteny" userId="S::gica004@uni-saarland.de::6f3ddda2-1c62-49af-8fb6-e5022e6e3d27" providerId="AD" clId="Web-{5515578D-2F41-975D-5243-9B4F91AC3093}" dt="2025-05-04T20:39:28.631" v="2483" actId="20577"/>
          <ac:spMkLst>
            <pc:docMk/>
            <pc:sldMk cId="470887974" sldId="406"/>
            <ac:spMk id="5" creationId="{50DD918C-89BA-538F-466D-641AD8A2B760}"/>
          </ac:spMkLst>
        </pc:spChg>
        <pc:spChg chg="mod">
          <ac:chgData name="Giuseppe Carteny" userId="S::gica004@uni-saarland.de::6f3ddda2-1c62-49af-8fb6-e5022e6e3d27" providerId="AD" clId="Web-{5515578D-2F41-975D-5243-9B4F91AC3093}" dt="2025-05-04T20:38:37.566" v="2462" actId="20577"/>
          <ac:spMkLst>
            <pc:docMk/>
            <pc:sldMk cId="470887974" sldId="406"/>
            <ac:spMk id="10" creationId="{40BCAE83-C265-4959-A625-39E61661E49C}"/>
          </ac:spMkLst>
        </pc:spChg>
        <pc:spChg chg="del mod">
          <ac:chgData name="Giuseppe Carteny" userId="S::gica004@uni-saarland.de::6f3ddda2-1c62-49af-8fb6-e5022e6e3d27" providerId="AD" clId="Web-{5515578D-2F41-975D-5243-9B4F91AC3093}" dt="2025-05-04T20:38:39.441" v="2463"/>
          <ac:spMkLst>
            <pc:docMk/>
            <pc:sldMk cId="470887974" sldId="406"/>
            <ac:spMk id="11" creationId="{3C4E03C1-9E1C-4AA1-B8A1-28DC9E0FB104}"/>
          </ac:spMkLst>
        </pc:spChg>
      </pc:sldChg>
      <pc:sldChg chg="delSp modSp add replId">
        <pc:chgData name="Giuseppe Carteny" userId="S::gica004@uni-saarland.de::6f3ddda2-1c62-49af-8fb6-e5022e6e3d27" providerId="AD" clId="Web-{5515578D-2F41-975D-5243-9B4F91AC3093}" dt="2025-05-04T20:45:51.446" v="2604"/>
        <pc:sldMkLst>
          <pc:docMk/>
          <pc:sldMk cId="2876521467" sldId="407"/>
        </pc:sldMkLst>
        <pc:spChg chg="del">
          <ac:chgData name="Giuseppe Carteny" userId="S::gica004@uni-saarland.de::6f3ddda2-1c62-49af-8fb6-e5022e6e3d27" providerId="AD" clId="Web-{5515578D-2F41-975D-5243-9B4F91AC3093}" dt="2025-05-04T20:45:48.493" v="2602"/>
          <ac:spMkLst>
            <pc:docMk/>
            <pc:sldMk cId="2876521467" sldId="407"/>
            <ac:spMk id="3" creationId="{20212407-7CC7-6314-C18C-43B05EDA1B5B}"/>
          </ac:spMkLst>
        </pc:spChg>
        <pc:spChg chg="del">
          <ac:chgData name="Giuseppe Carteny" userId="S::gica004@uni-saarland.de::6f3ddda2-1c62-49af-8fb6-e5022e6e3d27" providerId="AD" clId="Web-{5515578D-2F41-975D-5243-9B4F91AC3093}" dt="2025-05-04T20:45:50.399" v="2603"/>
          <ac:spMkLst>
            <pc:docMk/>
            <pc:sldMk cId="2876521467" sldId="407"/>
            <ac:spMk id="4" creationId="{171BEB86-6E6B-0FF0-B3FD-31C89E488447}"/>
          </ac:spMkLst>
        </pc:spChg>
        <pc:spChg chg="del">
          <ac:chgData name="Giuseppe Carteny" userId="S::gica004@uni-saarland.de::6f3ddda2-1c62-49af-8fb6-e5022e6e3d27" providerId="AD" clId="Web-{5515578D-2F41-975D-5243-9B4F91AC3093}" dt="2025-05-04T20:45:51.446" v="2604"/>
          <ac:spMkLst>
            <pc:docMk/>
            <pc:sldMk cId="2876521467" sldId="407"/>
            <ac:spMk id="5" creationId="{BBF0A723-ED2A-572A-FE49-F6CCE1EC72FE}"/>
          </ac:spMkLst>
        </pc:spChg>
        <pc:spChg chg="mod">
          <ac:chgData name="Giuseppe Carteny" userId="S::gica004@uni-saarland.de::6f3ddda2-1c62-49af-8fb6-e5022e6e3d27" providerId="AD" clId="Web-{5515578D-2F41-975D-5243-9B4F91AC3093}" dt="2025-05-04T20:45:45.602" v="2601" actId="20577"/>
          <ac:spMkLst>
            <pc:docMk/>
            <pc:sldMk cId="2876521467" sldId="407"/>
            <ac:spMk id="11" creationId="{CA8E515B-DE93-C7BB-91F5-7624B77E09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8696049-C2A7-482B-BD0A-B445AAF4EFA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68696049-C2A7-482B-BD0A-B445AAF4EFAA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9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39A24-D7FD-C650-4846-79F00729C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EDF1585D-2B26-2F33-EBBA-7E9B44DE2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3A7E4370-C576-6523-FD52-C89F7B6CABA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6EFC4EB1-919A-41B7-9793-BD829CA9AD4B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981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30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AEE2-AEF8-2823-6A2E-B11D351E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5AE5E6A6-46C1-2DDB-15CF-53E4061BC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56D5F7AE-4B3B-8ADA-C239-D8421F8D688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FB4AFD3F-E3E6-F0DC-6C80-DB2681D54E63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70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3C3F-D351-4622-D49C-E224856E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BE575F14-A9B7-3E9A-27B5-13FDBDE72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EC412D36-6655-02E8-2CC8-FA83DECF7F3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74F16C4A-0E97-E203-1BB2-E7DBA2EA4CD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753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20DFA-AFF2-B4AB-AED3-99CF8921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1B20968C-F5C0-A33D-CB61-0791A182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94CB4916-C95C-FA5D-39B3-A360E1B900C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7878C7EE-E39B-8EF5-51B8-6C91F9E0B74D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64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147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2963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6416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191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73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51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D320-4B6B-0C75-805A-1AEBFEAE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B9E23355-45A0-D2A2-81B9-9DDA5F513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2BFCF780-59F2-0529-E9CC-D177F894C01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96BAB638-33C8-87AE-F5C7-9020143C5A16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666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68696049-C2A7-482B-BD0A-B445AAF4EFAA}" type="slidenum">
              <a:rPr lang="en-US" sz="1400" b="0" strike="noStrike" spc="-1" smtClean="0">
                <a:latin typeface="Times New Roman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613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7529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6450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738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8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07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307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84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826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C222-85F8-4C2D-9AB1-3907363A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70EB0720-39D6-395F-E8CE-9100ADB96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8156F0C3-2046-2C38-1C9B-2364E9F6004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8204B356-8160-719F-E3D0-655B1F7BE124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429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C222-85F8-4C2D-9AB1-3907363A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70EB0720-39D6-395F-E8CE-9100ADB96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8156F0C3-2046-2C38-1C9B-2364E9F6004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8204B356-8160-719F-E3D0-655B1F7BE124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42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864E39-AABB-4470-8143-25F68ED3BC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03FF59-5D93-488D-947C-751844FF28DA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552C9D0-4B3B-4D54-ADD8-D98114BE05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5D7E23-F415-48F1-80EA-F05A2DAC618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B130FB0-A15F-4444-AEF5-6AC8A5C2C202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EC15DA2-A8A5-4170-9A31-F93F1C613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100E8596-A3AF-4090-AE2C-F8AA2ADA35D6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241681-D8EE-4197-9068-AB2404295E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7CF57D-0AF1-4AD1-BA04-0D8E954E826E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579DD-77E8-4700-B8AC-CA5832C3818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C663455-ADA0-4BB4-994D-250B46D7D7A2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5F6229-16D7-4EA9-BD33-5B13E7C1B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0B22F5F-CE94-4202-A78D-347488E0CF99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AD498F-A2D7-4EAF-B779-158F3AAD63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D1DC380-9088-4A85-8EF7-294F7BA0744C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F32EED-A9F1-4727-91DD-E485C1FF37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1274C59-4D4B-4547-B279-F628B3F2E044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AF5857-F03E-4602-ADFB-C0C042BF63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83F6210-4884-4BA7-B840-5D3EDE2C5BAC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72A793-C4B2-4E2D-A4C4-4581C4CCC5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78AD783B-1FE2-4823-91B8-753B7AE38CD8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CDEDEC-AF52-455B-9ECF-C6B7F88670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675E8181-189C-4C73-A115-CF2B0B9B0596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917824-DD13-4E20-A5DC-1E988A8C14E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C975012-9C36-4BB2-9B44-B0C7C4BC21D0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B6F9F2-E32A-494B-943B-EE935C799B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8A68F11-CC96-43BB-AC49-206862560384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C1756-0F66-4CE5-9E48-F8C2AFAF3D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A069B0-EB82-4FF2-A37F-DC63568A8F3D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E21999-C84A-4C11-A636-341673A103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70E8CEF6-9029-4B1E-AB3A-F23E6BF86220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10451F-F2C0-41F0-9BCE-74AFD47900E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DCD7E44-8031-4DA2-82AF-9AE13A1C22F7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162FC3-0CB7-494F-BD29-426189E8C3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D863DE5-5A6E-4835-8283-158D26F03827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AB2EB2-67C0-41CA-9E3D-E14BE72273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15D0D12-012E-40B0-BBB1-20D2BC3C2E00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C21DFEB-2E08-42E0-A0E9-20E65AAFB8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B7A66E-DB29-4E1E-AC32-D8646A52733B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02D38C-179F-4AD3-827C-CD67DC19CB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649BD6C-F71A-4B07-B3F4-7A61E1343B6B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8DC31E3-52AB-4E72-91D3-7A8C1E37F0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934335A-A540-463E-B24D-A86B564241CB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E0B1DB-E0EE-4AC3-ABD0-CF4E9E2816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9F9E41B9-D42A-4BAC-A1A2-07675E2EAD51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900CA2C-7B9F-4AD2-9274-A2376D0B06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34D2AD2-E431-43DA-B37A-58C0EB30587F}" type="datetime1">
              <a:rPr lang="de-DE" smtClean="0"/>
              <a:t>05.05.2025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/>
          <p:nvPr/>
        </p:nvPicPr>
        <p:blipFill>
          <a:blip r:embed="rId14"/>
          <a:stretch/>
        </p:blipFill>
        <p:spPr>
          <a:xfrm>
            <a:off x="10793520" y="433440"/>
            <a:ext cx="990360" cy="3981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463640" y="2511720"/>
            <a:ext cx="7008480" cy="1437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4877"/>
                </a:solidFill>
                <a:latin typeface="Segoe UI"/>
              </a:rPr>
              <a:t>Titelmasterformat durch Klicken bearbeiten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9"/>
          <p:cNvPicPr/>
          <p:nvPr/>
        </p:nvPicPr>
        <p:blipFill>
          <a:blip r:embed="rId15"/>
          <a:srcRect l="50373"/>
          <a:stretch/>
        </p:blipFill>
        <p:spPr>
          <a:xfrm>
            <a:off x="0" y="19080"/>
            <a:ext cx="3024000" cy="68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8"/>
          <p:cNvSpPr/>
          <p:nvPr/>
        </p:nvSpPr>
        <p:spPr>
          <a:xfrm flipH="1">
            <a:off x="-7200" y="6254640"/>
            <a:ext cx="12204360" cy="603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Rechteck 18"/>
          <p:cNvSpPr/>
          <p:nvPr/>
        </p:nvSpPr>
        <p:spPr>
          <a:xfrm flipH="1" flipV="1">
            <a:off x="-720" y="0"/>
            <a:ext cx="9554760" cy="43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Rechteck 18"/>
          <p:cNvSpPr/>
          <p:nvPr/>
        </p:nvSpPr>
        <p:spPr>
          <a:xfrm flipH="1" flipV="1">
            <a:off x="9551880" y="-360"/>
            <a:ext cx="2639520" cy="219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Bild 15"/>
          <p:cNvPicPr/>
          <p:nvPr/>
        </p:nvPicPr>
        <p:blipFill>
          <a:blip r:embed="rId14"/>
          <a:stretch/>
        </p:blipFill>
        <p:spPr>
          <a:xfrm>
            <a:off x="10748880" y="388800"/>
            <a:ext cx="1107720" cy="4838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397800" y="349200"/>
            <a:ext cx="8866080" cy="685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44546A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630080" y="1350000"/>
            <a:ext cx="9163080" cy="44953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5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44546A"/>
                </a:solidFill>
                <a:latin typeface="Segoe UI"/>
              </a:rPr>
              <a:t>Formatvorlagen des Textmasters bearbeiten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1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B9ED33F-1804-4765-8C73-501A5548FD53}" type="slidenum">
              <a:rPr lang="de-DE" sz="9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3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4CBE6F-D4EC-4C44-8CE2-ECC71896DE1E}" type="datetime1">
              <a:rPr lang="de-DE" sz="900" b="0" strike="noStrike" spc="-1" smtClean="0">
                <a:latin typeface="Times New Roman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8"/>
          <p:cNvSpPr/>
          <p:nvPr/>
        </p:nvSpPr>
        <p:spPr>
          <a:xfrm flipH="1">
            <a:off x="0" y="6261120"/>
            <a:ext cx="12191760" cy="5965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19406B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FBCEC0CD-8264-40B3-B63D-A507366955A9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6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B5922F-7FB7-49B9-A9D2-76BD7B8971A3}" type="datetime1">
              <a:rPr lang="de-DE" sz="900" b="0" strike="noStrike" spc="-1" smtClean="0">
                <a:latin typeface="Times New Roman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97" name="Grafik 9"/>
          <p:cNvPicPr/>
          <p:nvPr/>
        </p:nvPicPr>
        <p:blipFill>
          <a:blip r:embed="rId14"/>
          <a:srcRect l="-1605" b="54563"/>
          <a:stretch/>
        </p:blipFill>
        <p:spPr>
          <a:xfrm>
            <a:off x="3718800" y="3871800"/>
            <a:ext cx="4758480" cy="238860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hyperlink" Target="picshttps://magrittr.tidyverse.org/" TargetMode="External"/><Relationship Id="rId7" Type="http://schemas.openxmlformats.org/officeDocument/2006/relationships/hyperlink" Target="https://haven.tidyverse.org/" TargetMode="External"/><Relationship Id="rId12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hyperlink" Target="https://link.springer.com/book/10.1007/0-387-28695-0" TargetMode="External"/><Relationship Id="rId5" Type="http://schemas.openxmlformats.org/officeDocument/2006/relationships/hyperlink" Target="https://here.r-lib.org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s://ggplot2.tidyverse.org/" TargetMode="External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reference/shortcuts.html&#8203;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ausalwizard/online-causal-diagram-and-dag-drawing-editing-tools-900bb1815c8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it.co/ide/user/ide/reference/shortcuts.html&#8203;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iucarny/qrps_sose2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ausalwizard/online-causal-diagram-and-dag-drawing-editing-tools-900bb1815c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96614" y="1270549"/>
            <a:ext cx="7330793" cy="2692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Quantitative Research 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Political Science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Apply the </a:t>
            </a:r>
            <a:b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Classical </a:t>
            </a:r>
            <a:r>
              <a:rPr lang="en-GB" sz="32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oolbox </a:t>
            </a:r>
            <a:endParaRPr lang="en-GB" b="0" i="0" dirty="0">
              <a:solidFill>
                <a:srgbClr val="00487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07517" y="5980260"/>
            <a:ext cx="8824320" cy="435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de-DE" sz="1800" b="0" i="1" strike="noStrike" spc="-1" dirty="0">
                <a:solidFill>
                  <a:srgbClr val="004877"/>
                </a:solidFill>
                <a:latin typeface="Segoe UI"/>
              </a:rPr>
              <a:t>UdS SoSe2025 - Class 4 (</a:t>
            </a:r>
            <a:r>
              <a:rPr lang="en-GB" sz="1800" i="1" spc="-1" dirty="0">
                <a:solidFill>
                  <a:srgbClr val="004877"/>
                </a:solidFill>
                <a:latin typeface="Segoe UI"/>
              </a:rPr>
              <a:t>05</a:t>
            </a:r>
            <a:r>
              <a:rPr lang="en-GB" sz="1800" b="0" i="1" strike="noStrike" spc="-1" dirty="0">
                <a:solidFill>
                  <a:srgbClr val="004877"/>
                </a:solidFill>
                <a:latin typeface="Segoe UI"/>
              </a:rPr>
              <a:t>.05.2025)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2" name="Untertitel 2"/>
          <p:cNvSpPr/>
          <p:nvPr/>
        </p:nvSpPr>
        <p:spPr>
          <a:xfrm>
            <a:off x="6519677" y="3429000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endParaRPr lang="de-DE" sz="1800" spc="-1" dirty="0">
              <a:solidFill>
                <a:srgbClr val="004877"/>
              </a:solidFill>
              <a:latin typeface="Segoe UI"/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4D195191-8AB9-40AF-A9C5-61D2F084C01E}"/>
              </a:ext>
            </a:extLst>
          </p:cNvPr>
          <p:cNvSpPr/>
          <p:nvPr/>
        </p:nvSpPr>
        <p:spPr>
          <a:xfrm>
            <a:off x="3396614" y="3824616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b="1" spc="-1" dirty="0">
                <a:solidFill>
                  <a:srgbClr val="004877"/>
                </a:solidFill>
                <a:latin typeface="Segoe UI"/>
              </a:rPr>
              <a:t>Giuseppe Carteny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spc="-1" dirty="0" err="1">
                <a:solidFill>
                  <a:srgbClr val="004876"/>
                </a:solidFill>
                <a:latin typeface="Segoe UI"/>
              </a:rPr>
              <a:t>Postdoctoral</a:t>
            </a:r>
            <a:r>
              <a:rPr lang="de-DE" sz="1800" spc="-1" dirty="0">
                <a:solidFill>
                  <a:srgbClr val="004876"/>
                </a:solidFill>
                <a:latin typeface="Segoe UI"/>
              </a:rPr>
              <a:t> 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039B5-64F0-417D-9D28-79661130ED64}"/>
              </a:ext>
            </a:extLst>
          </p:cNvPr>
          <p:cNvSpPr txBox="1"/>
          <p:nvPr/>
        </p:nvSpPr>
        <p:spPr>
          <a:xfrm>
            <a:off x="3396614" y="4528372"/>
            <a:ext cx="60937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Department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European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Social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Research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University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Saarland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33FE6-E098-4EED-B4FB-46C498D58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56" y="2616889"/>
            <a:ext cx="701943" cy="701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85E0-5A07-42CE-B170-42404198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EC346-0F19-2C34-4DBC-A16A2A0AA6FC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A89E521A-C4E9-AE7D-16C7-804111C3068A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7F381755-FC9D-FBE4-E33C-DED0846062D6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FDF0E9F7-D890-C322-B010-32D25C808B5C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Correlation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(s)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40C67-72CC-DBA9-7834-68C8C4BF611A}"/>
              </a:ext>
            </a:extLst>
          </p:cNvPr>
          <p:cNvSpPr txBox="1"/>
          <p:nvPr/>
        </p:nvSpPr>
        <p:spPr>
          <a:xfrm>
            <a:off x="398520" y="1291003"/>
            <a:ext cx="6288595" cy="60426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When we refer to correlation </a:t>
            </a:r>
            <a:r>
              <a:rPr lang="en-GB" sz="2000" b="1" dirty="0">
                <a:latin typeface="Segoe UI"/>
                <a:cs typeface="Segoe UI"/>
              </a:rPr>
              <a:t>as a statistical concept</a:t>
            </a:r>
            <a:r>
              <a:rPr lang="en-GB" sz="2000" dirty="0">
                <a:latin typeface="Segoe UI"/>
                <a:cs typeface="Segoe UI"/>
              </a:rPr>
              <a:t>, however, we often refer to a very specific kind of correlation, which is the </a:t>
            </a:r>
            <a:r>
              <a:rPr lang="en-GB" sz="2000" b="1" dirty="0">
                <a:latin typeface="Segoe UI"/>
                <a:cs typeface="Segoe UI"/>
              </a:rPr>
              <a:t>linear </a:t>
            </a:r>
            <a:r>
              <a:rPr lang="en-GB" sz="2000" dirty="0">
                <a:latin typeface="Segoe UI"/>
                <a:cs typeface="Segoe UI"/>
              </a:rPr>
              <a:t>correlation</a:t>
            </a:r>
          </a:p>
          <a:p>
            <a:pPr>
              <a:spcAft>
                <a:spcPts val="1200"/>
              </a:spcAft>
            </a:pPr>
            <a:r>
              <a:rPr lang="en-GB" sz="2000" b="1" dirty="0">
                <a:latin typeface="Segoe UI"/>
                <a:cs typeface="Segoe UI"/>
              </a:rPr>
              <a:t>This is by no means the only form of correlation out there! </a:t>
            </a:r>
            <a:r>
              <a:rPr lang="en-GB" sz="2000" b="1" dirty="0">
                <a:solidFill>
                  <a:srgbClr val="C00000"/>
                </a:solidFill>
                <a:latin typeface="Segoe UI"/>
                <a:cs typeface="Segoe UI"/>
              </a:rPr>
              <a:t>But</a:t>
            </a:r>
            <a:r>
              <a:rPr lang="en-GB" sz="2000" dirty="0">
                <a:latin typeface="Segoe UI"/>
                <a:cs typeface="Segoe UI"/>
              </a:rPr>
              <a:t>, it is often used because </a:t>
            </a:r>
            <a:endParaRPr lang="en-GB" sz="2000" b="1" dirty="0">
              <a:latin typeface="Segoe UI"/>
              <a:cs typeface="Segoe UI"/>
            </a:endParaRPr>
          </a:p>
          <a:p>
            <a:pPr marL="342900" indent="-342900">
              <a:spcAft>
                <a:spcPts val="500"/>
              </a:spcAft>
              <a:buFont typeface="Calibri"/>
              <a:buChar char="-"/>
            </a:pPr>
            <a:r>
              <a:rPr lang="en-GB" sz="2000" dirty="0">
                <a:latin typeface="Segoe UI"/>
                <a:cs typeface="Segoe UI"/>
              </a:rPr>
              <a:t>most of the times offers (at least at a preliminary stage) a fairly accurate generalisation of the relationship between two variables </a:t>
            </a:r>
            <a:endParaRPr lang="en-GB" dirty="0">
              <a:ea typeface="+mn-lt"/>
              <a:cs typeface="+mn-lt"/>
            </a:endParaRPr>
          </a:p>
          <a:p>
            <a:pPr marL="342900" indent="-342900">
              <a:spcAft>
                <a:spcPts val="500"/>
              </a:spcAft>
              <a:buFont typeface="Calibri"/>
              <a:buChar char="-"/>
            </a:pPr>
            <a:r>
              <a:rPr lang="en-GB" sz="2000" dirty="0">
                <a:ea typeface="+mn-lt"/>
                <a:cs typeface="+mn-lt"/>
              </a:rPr>
              <a:t>crucial in </a:t>
            </a:r>
            <a:r>
              <a:rPr lang="en-GB" sz="2000" b="1" dirty="0">
                <a:ea typeface="+mn-lt"/>
                <a:cs typeface="+mn-lt"/>
              </a:rPr>
              <a:t>regression analysis </a:t>
            </a:r>
            <a:r>
              <a:rPr lang="en-GB" sz="2000" dirty="0">
                <a:ea typeface="+mn-lt"/>
                <a:cs typeface="+mn-lt"/>
              </a:rPr>
              <a:t>– e.</a:t>
            </a:r>
            <a:r>
              <a:rPr lang="en-GB" sz="2000" dirty="0">
                <a:latin typeface="Arial"/>
                <a:ea typeface="+mn-lt"/>
                <a:cs typeface="Arial"/>
              </a:rPr>
              <a:t>g., </a:t>
            </a:r>
            <a:r>
              <a:rPr lang="en-GB" sz="2000" dirty="0">
                <a:latin typeface="Segoe UI"/>
                <a:ea typeface="+mn-lt"/>
                <a:cs typeface="Segoe UI"/>
              </a:rPr>
              <a:t>It</a:t>
            </a:r>
            <a:r>
              <a:rPr lang="en-GB" sz="2000" dirty="0">
                <a:latin typeface="Segoe UI"/>
                <a:cs typeface="Segoe UI"/>
              </a:rPr>
              <a:t> is crucial for the generalised linear models (GLMs) family, that we will soon explore </a:t>
            </a:r>
            <a:endParaRPr lang="en-GB" dirty="0"/>
          </a:p>
          <a:p>
            <a:pPr marL="342900" indent="-342900">
              <a:spcAft>
                <a:spcPts val="500"/>
              </a:spcAft>
              <a:buFont typeface="Calibri"/>
              <a:buChar char="-"/>
            </a:pPr>
            <a:r>
              <a:rPr lang="en-GB" sz="2000" dirty="0">
                <a:ea typeface="+mn-lt"/>
                <a:cs typeface="+mn-lt"/>
              </a:rPr>
              <a:t>underpins the </a:t>
            </a:r>
            <a:r>
              <a:rPr lang="en-GB" sz="2000" b="1" dirty="0">
                <a:ea typeface="+mn-lt"/>
                <a:cs typeface="+mn-lt"/>
              </a:rPr>
              <a:t>assumptions and diagnostics</a:t>
            </a:r>
            <a:r>
              <a:rPr lang="en-GB" sz="2000" dirty="0">
                <a:ea typeface="+mn-lt"/>
                <a:cs typeface="+mn-lt"/>
              </a:rPr>
              <a:t> of many statistical models.</a:t>
            </a:r>
            <a:endParaRPr lang="en-GB" sz="2000" dirty="0">
              <a:latin typeface="Segoe UI"/>
              <a:ea typeface="+mn-lt"/>
              <a:cs typeface="+mn-lt"/>
            </a:endParaRPr>
          </a:p>
          <a:p>
            <a:pPr marL="342900" indent="-342900">
              <a:spcAft>
                <a:spcPts val="500"/>
              </a:spcAft>
              <a:buFont typeface="Calibri"/>
              <a:buChar char="-"/>
            </a:pPr>
            <a:r>
              <a:rPr lang="en-GB" sz="2000" dirty="0">
                <a:latin typeface="Arial"/>
                <a:cs typeface="Arial"/>
              </a:rPr>
              <a:t>...</a:t>
            </a:r>
          </a:p>
          <a:p>
            <a:endParaRPr lang="en-GB" sz="2000" b="1" dirty="0">
              <a:latin typeface="Arial"/>
              <a:cs typeface="Arial"/>
            </a:endParaRPr>
          </a:p>
          <a:p>
            <a:pPr>
              <a:spcAft>
                <a:spcPts val="1200"/>
              </a:spcAft>
            </a:pPr>
            <a:endParaRPr lang="en-GB" sz="2000" dirty="0">
              <a:latin typeface="Segoe UI"/>
              <a:cs typeface="Arial"/>
            </a:endParaRPr>
          </a:p>
          <a:p>
            <a:pPr marL="342900" indent="-342900">
              <a:spcAft>
                <a:spcPts val="1200"/>
              </a:spcAft>
              <a:buFont typeface="Calibri"/>
              <a:buChar char="-"/>
            </a:pPr>
            <a:endParaRPr lang="en-GB" sz="2000" dirty="0">
              <a:latin typeface="Segoe UI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02678-E756-5EBF-B694-DF3245D3B043}"/>
              </a:ext>
            </a:extLst>
          </p:cNvPr>
          <p:cNvSpPr txBox="1"/>
          <p:nvPr/>
        </p:nvSpPr>
        <p:spPr>
          <a:xfrm>
            <a:off x="6883401" y="5476630"/>
            <a:ext cx="49510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In short, it is at the core of many statistical </a:t>
            </a:r>
            <a:r>
              <a:rPr lang="en-GB" sz="2000" b="1"/>
              <a:t>inference</a:t>
            </a:r>
            <a:r>
              <a:rPr lang="en-GB" sz="2000"/>
              <a:t> and </a:t>
            </a:r>
            <a:r>
              <a:rPr lang="en-GB" sz="2000" b="1"/>
              <a:t>prediction techniques</a:t>
            </a:r>
            <a:endParaRPr lang="en-GB"/>
          </a:p>
        </p:txBody>
      </p:sp>
      <p:pic>
        <p:nvPicPr>
          <p:cNvPr id="8" name="Picture 1" descr="class_4_viz_code_files/figure-pptx/unnamed-chunk-1-1.png">
            <a:extLst>
              <a:ext uri="{FF2B5EF4-FFF2-40B4-BE49-F238E27FC236}">
                <a16:creationId xmlns:a16="http://schemas.microsoft.com/office/drawing/2014/main" id="{A8CD1C84-C517-460C-B4C5-B75CA5EE31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56997" y="1266764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23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85E0-5A07-42CE-B170-42404198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EC346-0F19-2C34-4DBC-A16A2A0AA6FC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A89E521A-C4E9-AE7D-16C7-804111C3068A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7F381755-FC9D-FBE4-E33C-DED0846062D6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FDF0E9F7-D890-C322-B010-32D25C808B5C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Correlation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(s)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1" descr="class_4_viz_code_files/figure-pptx/unnamed-chunk-1-1.png">
            <a:extLst>
              <a:ext uri="{FF2B5EF4-FFF2-40B4-BE49-F238E27FC236}">
                <a16:creationId xmlns:a16="http://schemas.microsoft.com/office/drawing/2014/main" id="{A8CD1C84-C517-460C-B4C5-B75CA5EE31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59513" y="1266764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1" descr="class_4_viz_code_files/figure-pptx/unnamed-chunk-2-1.png">
            <a:extLst>
              <a:ext uri="{FF2B5EF4-FFF2-40B4-BE49-F238E27FC236}">
                <a16:creationId xmlns:a16="http://schemas.microsoft.com/office/drawing/2014/main" id="{D812D3C0-E86F-4E1E-9A3F-D1F23D92256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98778" y="1266764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3" name="Picture 1" descr="class_4_viz_code_files/figure-pptx/unnamed-chunk-4-1.png">
            <a:extLst>
              <a:ext uri="{FF2B5EF4-FFF2-40B4-BE49-F238E27FC236}">
                <a16:creationId xmlns:a16="http://schemas.microsoft.com/office/drawing/2014/main" id="{FD9E5E54-CEEA-4EB4-914C-072FFDB8EED7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543300" y="3631816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40F948-BA66-477D-BA84-3B5E00993917}"/>
              </a:ext>
            </a:extLst>
          </p:cNvPr>
          <p:cNvSpPr txBox="1"/>
          <p:nvPr/>
        </p:nvSpPr>
        <p:spPr>
          <a:xfrm>
            <a:off x="398520" y="3886329"/>
            <a:ext cx="324022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dirty="0">
                <a:latin typeface="Segoe UI"/>
                <a:cs typeface="Segoe UI"/>
              </a:rPr>
              <a:t>It </a:t>
            </a:r>
            <a:r>
              <a:rPr lang="en-GB" sz="1800" b="1" dirty="0">
                <a:latin typeface="Segoe UI"/>
                <a:cs typeface="Segoe UI"/>
              </a:rPr>
              <a:t>ranges</a:t>
            </a:r>
            <a:r>
              <a:rPr lang="en-GB" sz="1800" dirty="0">
                <a:latin typeface="Segoe UI"/>
                <a:cs typeface="Segoe UI"/>
              </a:rPr>
              <a:t> fro</a:t>
            </a:r>
            <a:r>
              <a:rPr lang="en-GB" dirty="0">
                <a:latin typeface="Segoe UI"/>
                <a:cs typeface="Segoe UI"/>
              </a:rPr>
              <a:t>m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1800" b="1" dirty="0">
                <a:latin typeface="Segoe UI"/>
                <a:cs typeface="Segoe UI"/>
              </a:rPr>
              <a:t>-1</a:t>
            </a:r>
            <a:r>
              <a:rPr lang="en-GB" sz="1800" dirty="0">
                <a:latin typeface="Segoe UI"/>
                <a:cs typeface="Segoe UI"/>
              </a:rPr>
              <a:t> (perfect negative correlation)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1800" b="1" dirty="0">
                <a:latin typeface="Segoe UI"/>
                <a:cs typeface="Segoe UI"/>
              </a:rPr>
              <a:t>+1</a:t>
            </a:r>
            <a:r>
              <a:rPr lang="en-GB" dirty="0">
                <a:latin typeface="Segoe UI"/>
                <a:cs typeface="Segoe UI"/>
              </a:rPr>
              <a:t> (perfect positive correlation)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b="1" dirty="0">
                <a:latin typeface="Segoe UI"/>
                <a:cs typeface="Segoe UI"/>
              </a:rPr>
              <a:t>0</a:t>
            </a:r>
            <a:r>
              <a:rPr lang="en-GB" dirty="0">
                <a:latin typeface="Segoe UI"/>
                <a:cs typeface="Segoe UI"/>
              </a:rPr>
              <a:t> indicates no correlation</a:t>
            </a:r>
            <a:endParaRPr lang="en-US" dirty="0">
              <a:latin typeface="Arial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4748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1EC2-C0FD-76A2-CAF5-C1047FB7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AD0AC4-B790-7FB3-A2D1-42AAA09AF83F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8E206FF7-1296-8886-C320-FBED6176FEEE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AD0114E4-A46C-038F-7BD4-30BD468AB4E0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7CC90538-AC4C-FE65-16C0-52A2DB556B78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Covariance and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95CFF-87EE-101C-0C1F-2724831BBBE4}"/>
              </a:ext>
            </a:extLst>
          </p:cNvPr>
          <p:cNvSpPr txBox="1"/>
          <p:nvPr/>
        </p:nvSpPr>
        <p:spPr>
          <a:xfrm>
            <a:off x="398520" y="1291003"/>
            <a:ext cx="4657135" cy="532453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The correlation is a normalised version of another measure that is called </a:t>
            </a:r>
            <a:r>
              <a:rPr lang="en-GB" sz="2000" b="1" dirty="0">
                <a:latin typeface="Segoe UI"/>
                <a:cs typeface="Segoe UI"/>
              </a:rPr>
              <a:t>covariance 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It is literally the joint </a:t>
            </a:r>
            <a:r>
              <a:rPr lang="en-GB" sz="2000" b="1" dirty="0" err="1">
                <a:latin typeface="Arial"/>
                <a:cs typeface="Arial"/>
              </a:rPr>
              <a:t>joint</a:t>
            </a:r>
            <a:r>
              <a:rPr lang="en-GB" sz="2000" b="1" dirty="0">
                <a:ea typeface="+mn-lt"/>
                <a:cs typeface="+mn-lt"/>
              </a:rPr>
              <a:t> variability</a:t>
            </a:r>
            <a:r>
              <a:rPr lang="en-GB" sz="2000" dirty="0">
                <a:ea typeface="+mn-lt"/>
                <a:cs typeface="+mn-lt"/>
              </a:rPr>
              <a:t> of two variables.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GB" sz="2000" dirty="0">
                <a:ea typeface="+mn-lt"/>
                <a:cs typeface="+mn-lt"/>
              </a:rPr>
              <a:t>Units are the product of the units of X and Y, making it </a:t>
            </a:r>
            <a:r>
              <a:rPr lang="en-GB" sz="2000" b="1" dirty="0">
                <a:ea typeface="+mn-lt"/>
                <a:cs typeface="+mn-lt"/>
              </a:rPr>
              <a:t>not standardised</a:t>
            </a:r>
            <a:r>
              <a:rPr lang="en-GB" sz="2000" dirty="0">
                <a:ea typeface="+mn-lt"/>
                <a:cs typeface="+mn-lt"/>
              </a:rPr>
              <a:t>.</a:t>
            </a:r>
            <a:endParaRPr lang="en-GB" dirty="0"/>
          </a:p>
          <a:p>
            <a:pPr>
              <a:spcAft>
                <a:spcPts val="1200"/>
              </a:spcAft>
            </a:pPr>
            <a:endParaRPr lang="en-GB" sz="2000" dirty="0">
              <a:latin typeface="Segoe UI"/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GB" sz="2000" dirty="0">
                <a:solidFill>
                  <a:srgbClr val="C00000"/>
                </a:solidFill>
                <a:latin typeface="Segoe UI"/>
                <a:cs typeface="Segoe UI"/>
              </a:rPr>
              <a:t>Why it is important to know this? 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Because variance and covariance are the component of a fundamental block of any </a:t>
            </a:r>
            <a:r>
              <a:rPr lang="en-GB" sz="2000" dirty="0" err="1">
                <a:latin typeface="Segoe UI"/>
                <a:cs typeface="Segoe UI"/>
              </a:rPr>
              <a:t>regressio</a:t>
            </a:r>
            <a:r>
              <a:rPr lang="en-GB" sz="2000" dirty="0">
                <a:latin typeface="Segoe UI"/>
                <a:cs typeface="Segoe UI"/>
              </a:rPr>
              <a:t> model, namely the </a:t>
            </a:r>
            <a:r>
              <a:rPr lang="en-GB" sz="2000" b="1" dirty="0">
                <a:latin typeface="Segoe UI"/>
                <a:cs typeface="Segoe UI"/>
              </a:rPr>
              <a:t>variance-covariance matrix</a:t>
            </a:r>
          </a:p>
          <a:p>
            <a:pPr>
              <a:spcAft>
                <a:spcPts val="1200"/>
              </a:spcAft>
            </a:pPr>
            <a:endParaRPr lang="en-GB" sz="2000" dirty="0">
              <a:latin typeface="Segoe UI"/>
              <a:cs typeface="Segoe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894D8-218B-4989-A75B-B29A23846F23}"/>
                  </a:ext>
                </a:extLst>
              </p:cNvPr>
              <p:cNvSpPr txBox="1"/>
              <p:nvPr/>
            </p:nvSpPr>
            <p:spPr>
              <a:xfrm>
                <a:off x="4654708" y="2580433"/>
                <a:ext cx="681793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m:t>Cov</m:t>
                      </m:r>
                      <m:d>
                        <m:d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ar-AE" sz="16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5894D8-218B-4989-A75B-B29A238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708" y="2580433"/>
                <a:ext cx="6817937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383D59-BBE9-497B-ADDB-89CD13F1D053}"/>
                  </a:ext>
                </a:extLst>
              </p:cNvPr>
              <p:cNvSpPr txBox="1"/>
              <p:nvPr/>
            </p:nvSpPr>
            <p:spPr>
              <a:xfrm>
                <a:off x="3396538" y="1475504"/>
                <a:ext cx="6103856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ar-AE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383D59-BBE9-497B-ADDB-89CD13F1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38" y="1475504"/>
                <a:ext cx="6103856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BDAF2-0BE0-4B6D-81DA-300E8905608A}"/>
                  </a:ext>
                </a:extLst>
              </p:cNvPr>
              <p:cNvSpPr txBox="1"/>
              <p:nvPr/>
            </p:nvSpPr>
            <p:spPr>
              <a:xfrm>
                <a:off x="4781219" y="3997869"/>
                <a:ext cx="6681773" cy="2178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1" i="1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‾"/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‾"/>
                                              <m:ctrlPr>
                                                <a:rPr lang="ar-A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ar-AE" sz="160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i="1" dirty="0">
                  <a:latin typeface="Cambria Math" panose="02040503050406030204" pitchFamily="18" charset="0"/>
                </a:endParaRPr>
              </a:p>
              <a:p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1600" b="1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ar-AE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ar-AE" sz="16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ar-A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ar-AE" sz="1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BDAF2-0BE0-4B6D-81DA-300E89056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219" y="3997869"/>
                <a:ext cx="6681773" cy="2178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6335D4-B703-41C1-B513-6EE77FD7AF41}"/>
                  </a:ext>
                </a:extLst>
              </p:cNvPr>
              <p:cNvSpPr txBox="1"/>
              <p:nvPr/>
            </p:nvSpPr>
            <p:spPr>
              <a:xfrm>
                <a:off x="6958352" y="1248366"/>
                <a:ext cx="5212730" cy="105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00" b="1" i="1" smtClean="0">
                          <a:latin typeface="Cambria Math" panose="02040503050406030204" pitchFamily="18" charset="0"/>
                        </a:rPr>
                        <m:t>𝛔</m:t>
                      </m:r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6335D4-B703-41C1-B513-6EE77FD7A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52" y="1248366"/>
                <a:ext cx="5212730" cy="1050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6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3068298" y="2124211"/>
            <a:ext cx="6055405" cy="109411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/>
                <a:ea typeface="Calibri"/>
                <a:cs typeface="Segoe UI"/>
              </a:rPr>
              <a:t>R </a:t>
            </a:r>
            <a:r>
              <a:rPr lang="en-US" sz="4800" b="1" dirty="0">
                <a:solidFill>
                  <a:srgbClr val="C00000"/>
                </a:solidFill>
                <a:latin typeface="Segoe UI"/>
                <a:ea typeface="Calibri"/>
                <a:cs typeface="Segoe UI"/>
              </a:rPr>
              <a:t>programming</a:t>
            </a:r>
            <a:endParaRPr lang="en-US" sz="4800" b="1" dirty="0">
              <a:solidFill>
                <a:srgbClr val="C0000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6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Checkpoint 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BAC91-305D-41CA-9DC5-488F62DEBA8F}"/>
              </a:ext>
            </a:extLst>
          </p:cNvPr>
          <p:cNvSpPr txBox="1"/>
          <p:nvPr/>
        </p:nvSpPr>
        <p:spPr>
          <a:xfrm>
            <a:off x="1625399" y="2967335"/>
            <a:ext cx="1923815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Git &amp; </a:t>
            </a:r>
            <a:r>
              <a:rPr lang="en-GB" sz="2400" dirty="0" err="1">
                <a:solidFill>
                  <a:schemeClr val="bg1"/>
                </a:solidFill>
              </a:rPr>
              <a:t>Github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CAE83-C265-4959-A625-39E61661E49C}"/>
              </a:ext>
            </a:extLst>
          </p:cNvPr>
          <p:cNvSpPr txBox="1"/>
          <p:nvPr/>
        </p:nvSpPr>
        <p:spPr>
          <a:xfrm>
            <a:off x="3549215" y="2998112"/>
            <a:ext cx="6486204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dirty="0">
                <a:latin typeface="Segoe UI"/>
                <a:cs typeface="Segoe UI"/>
              </a:rPr>
              <a:t>(1)</a:t>
            </a:r>
            <a:r>
              <a:rPr lang="en-GB" sz="2000" b="1" dirty="0">
                <a:latin typeface="Segoe UI"/>
                <a:cs typeface="Segoe UI"/>
              </a:rPr>
              <a:t> Sync </a:t>
            </a:r>
            <a:r>
              <a:rPr lang="en-GB" sz="2000" dirty="0">
                <a:latin typeface="Segoe UI"/>
                <a:cs typeface="Segoe UI"/>
              </a:rPr>
              <a:t>your fork/</a:t>
            </a:r>
            <a:r>
              <a:rPr lang="en-GB" sz="2000" dirty="0" err="1">
                <a:latin typeface="Segoe UI"/>
                <a:cs typeface="Segoe UI"/>
              </a:rPr>
              <a:t>orogin</a:t>
            </a:r>
            <a:r>
              <a:rPr lang="en-GB" sz="2000" dirty="0">
                <a:latin typeface="Segoe UI"/>
                <a:cs typeface="Segoe UI"/>
              </a:rPr>
              <a:t> (2) </a:t>
            </a:r>
            <a:r>
              <a:rPr lang="en-GB" sz="2000" b="1" dirty="0">
                <a:latin typeface="Segoe UI"/>
                <a:cs typeface="Segoe UI"/>
              </a:rPr>
              <a:t>pull</a:t>
            </a:r>
            <a:r>
              <a:rPr lang="en-GB" sz="2000" dirty="0">
                <a:latin typeface="Segoe UI"/>
                <a:cs typeface="Segoe UI"/>
              </a:rPr>
              <a:t> your fork/origin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4B4FA-0BA7-358A-1DF6-A7429CB87128}"/>
              </a:ext>
            </a:extLst>
          </p:cNvPr>
          <p:cNvSpPr txBox="1"/>
          <p:nvPr/>
        </p:nvSpPr>
        <p:spPr>
          <a:xfrm>
            <a:off x="2855599" y="1718342"/>
            <a:ext cx="64862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dirty="0">
                <a:latin typeface="Segoe UI"/>
                <a:cs typeface="Segoe UI"/>
              </a:rPr>
              <a:t>This is also an hands-on session so...</a:t>
            </a:r>
            <a:endParaRPr lang="en-US" sz="2400">
              <a:latin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B430C-1175-45B1-1A2E-9A7A7E5EE210}"/>
              </a:ext>
            </a:extLst>
          </p:cNvPr>
          <p:cNvSpPr txBox="1"/>
          <p:nvPr/>
        </p:nvSpPr>
        <p:spPr>
          <a:xfrm>
            <a:off x="1605860" y="3563258"/>
            <a:ext cx="1923815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RStudio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918C-89BA-538F-466D-641AD8A2B760}"/>
              </a:ext>
            </a:extLst>
          </p:cNvPr>
          <p:cNvSpPr txBox="1"/>
          <p:nvPr/>
        </p:nvSpPr>
        <p:spPr>
          <a:xfrm>
            <a:off x="3529676" y="3594035"/>
            <a:ext cx="6486204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 dirty="0">
                <a:latin typeface="Segoe UI"/>
                <a:cs typeface="Segoe UI"/>
              </a:rPr>
              <a:t>Open the script </a:t>
            </a:r>
            <a:r>
              <a:rPr lang="en-GB" dirty="0">
                <a:latin typeface="Arial"/>
                <a:cs typeface="Arial"/>
              </a:rPr>
              <a:t> </a:t>
            </a:r>
            <a:r>
              <a:rPr lang="en-GB" dirty="0">
                <a:latin typeface="Lucida Sans"/>
                <a:cs typeface="Segoe UI"/>
              </a:rPr>
              <a:t>~/scripts/class4/</a:t>
            </a:r>
            <a:r>
              <a:rPr lang="en-GB" b="1" dirty="0">
                <a:latin typeface="Lucida Sans"/>
                <a:cs typeface="Segoe UI"/>
              </a:rPr>
              <a:t>class4_ees.R</a:t>
            </a:r>
            <a:r>
              <a:rPr lang="en-US" dirty="0">
                <a:latin typeface="Lucida Sans"/>
                <a:cs typeface="Segoe UI"/>
              </a:rPr>
              <a:t> </a:t>
            </a:r>
            <a:endParaRPr lang="en-GB" dirty="0">
              <a:latin typeface="Lucida Sans"/>
              <a:cs typeface="Segoe U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88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7EA5-22E3-699F-EBD1-DF4D51BCA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BB0C5-CA34-C073-BA95-CE1D224B7B3B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3830539B-37BE-888B-E52A-AC67E2F21E78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8D6AA8F4-4885-519B-5738-11DEC55BE31B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A305FE9-98B5-E82A-DC77-C2D35D569057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Data: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uropean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lection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S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tudy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EEA77-36DC-1E3D-7F55-96621EF7A099}"/>
              </a:ext>
            </a:extLst>
          </p:cNvPr>
          <p:cNvSpPr txBox="1"/>
          <p:nvPr/>
        </p:nvSpPr>
        <p:spPr>
          <a:xfrm>
            <a:off x="398520" y="1291003"/>
            <a:ext cx="5331211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ea typeface="+mn-lt"/>
                <a:cs typeface="+mn-lt"/>
              </a:rPr>
              <a:t>Today we will work with the </a:t>
            </a:r>
            <a:r>
              <a:rPr lang="en-GB" sz="2000" b="1" dirty="0">
                <a:latin typeface="Segoe UI"/>
                <a:ea typeface="+mn-lt"/>
                <a:cs typeface="+mn-lt"/>
              </a:rPr>
              <a:t>European Election Study </a:t>
            </a:r>
            <a:r>
              <a:rPr lang="en-GB" sz="2000" dirty="0">
                <a:latin typeface="Segoe UI"/>
                <a:ea typeface="+mn-lt"/>
                <a:cs typeface="+mn-lt"/>
              </a:rPr>
              <a:t>(EES) voter study of 2019. 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ea typeface="+mn-lt"/>
                <a:cs typeface="+mn-lt"/>
              </a:rPr>
              <a:t>The EES is a series of </a:t>
            </a:r>
            <a:r>
              <a:rPr lang="en-GB" sz="2000" b="1" dirty="0">
                <a:latin typeface="Segoe UI"/>
                <a:ea typeface="+mn-lt"/>
                <a:cs typeface="+mn-lt"/>
              </a:rPr>
              <a:t>cross-national research projects</a:t>
            </a:r>
            <a:r>
              <a:rPr lang="en-GB" sz="2000" dirty="0">
                <a:latin typeface="Segoe UI"/>
                <a:ea typeface="+mn-lt"/>
                <a:cs typeface="+mn-lt"/>
              </a:rPr>
              <a:t>, </a:t>
            </a:r>
            <a:r>
              <a:rPr lang="en-GB" sz="2000" dirty="0">
                <a:latin typeface="Segoe UI"/>
                <a:ea typeface="+mn-lt"/>
                <a:cs typeface="Arial"/>
              </a:rPr>
              <a:t>i</a:t>
            </a:r>
            <a:r>
              <a:rPr lang="en-GB" sz="2000" dirty="0">
                <a:latin typeface="Segoe UI"/>
                <a:ea typeface="+mn-lt"/>
                <a:cs typeface="Segoe UI"/>
              </a:rPr>
              <a:t>nitiated in </a:t>
            </a:r>
            <a:r>
              <a:rPr lang="en-GB" sz="2000" b="1" dirty="0">
                <a:latin typeface="Segoe UI"/>
                <a:ea typeface="+mn-lt"/>
                <a:cs typeface="Segoe UI"/>
              </a:rPr>
              <a:t>1979</a:t>
            </a:r>
            <a:r>
              <a:rPr lang="en-GB" sz="2000" dirty="0">
                <a:latin typeface="Segoe UI"/>
                <a:ea typeface="+mn-lt"/>
                <a:cs typeface="Segoe UI"/>
              </a:rPr>
              <a:t>,</a:t>
            </a:r>
            <a:r>
              <a:rPr lang="en-GB" sz="2000" dirty="0">
                <a:latin typeface="Segoe UI"/>
                <a:ea typeface="+mn-lt"/>
                <a:cs typeface="+mn-lt"/>
              </a:rPr>
              <a:t> to analyse electoral </a:t>
            </a:r>
            <a:r>
              <a:rPr lang="en-GB" sz="2000" b="1" dirty="0">
                <a:latin typeface="Segoe UI"/>
                <a:ea typeface="+mn-lt"/>
                <a:cs typeface="+mn-lt"/>
              </a:rPr>
              <a:t>behaviour</a:t>
            </a:r>
            <a:r>
              <a:rPr lang="en-GB" sz="2000" dirty="0">
                <a:latin typeface="Segoe UI"/>
                <a:ea typeface="+mn-lt"/>
                <a:cs typeface="+mn-lt"/>
              </a:rPr>
              <a:t> and </a:t>
            </a:r>
            <a:r>
              <a:rPr lang="en-GB" sz="2000" b="1" dirty="0">
                <a:latin typeface="Segoe UI"/>
                <a:ea typeface="+mn-lt"/>
                <a:cs typeface="+mn-lt"/>
              </a:rPr>
              <a:t>political attitudes </a:t>
            </a:r>
            <a:r>
              <a:rPr lang="en-GB" sz="2000" dirty="0">
                <a:latin typeface="Segoe UI"/>
                <a:ea typeface="+mn-lt"/>
                <a:cs typeface="+mn-lt"/>
              </a:rPr>
              <a:t>in the context of </a:t>
            </a:r>
            <a:r>
              <a:rPr lang="en-GB" sz="2000" b="1" dirty="0">
                <a:latin typeface="Segoe UI"/>
                <a:ea typeface="+mn-lt"/>
                <a:cs typeface="+mn-lt"/>
              </a:rPr>
              <a:t>European Parliament </a:t>
            </a:r>
            <a:r>
              <a:rPr lang="en-GB" sz="2000" dirty="0">
                <a:latin typeface="Segoe UI"/>
                <a:ea typeface="+mn-lt"/>
                <a:cs typeface="+mn-lt"/>
              </a:rPr>
              <a:t>(</a:t>
            </a:r>
            <a:r>
              <a:rPr lang="en-GB" sz="2000" b="1" dirty="0">
                <a:latin typeface="Segoe UI"/>
                <a:ea typeface="+mn-lt"/>
                <a:cs typeface="+mn-lt"/>
              </a:rPr>
              <a:t>EP</a:t>
            </a:r>
            <a:r>
              <a:rPr lang="en-GB" sz="2000" dirty="0">
                <a:latin typeface="Segoe UI"/>
                <a:ea typeface="+mn-lt"/>
                <a:cs typeface="+mn-lt"/>
              </a:rPr>
              <a:t>) elections. </a:t>
            </a:r>
            <a:endParaRPr lang="en-US" dirty="0">
              <a:latin typeface="Segoe UI"/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ea typeface="+mn-lt"/>
                <a:cs typeface="+mn-lt"/>
              </a:rPr>
              <a:t>Several components: surveys, manifestos, elite surveys, </a:t>
            </a:r>
            <a:r>
              <a:rPr lang="en-GB" sz="2000" b="1" dirty="0">
                <a:latin typeface="Segoe UI"/>
                <a:ea typeface="+mn-lt"/>
                <a:cs typeface="+mn-lt"/>
              </a:rPr>
              <a:t>m</a:t>
            </a:r>
            <a:r>
              <a:rPr lang="en-GB" sz="2000" dirty="0">
                <a:latin typeface="Segoe UI"/>
                <a:ea typeface="+mn-lt"/>
                <a:cs typeface="+mn-lt"/>
              </a:rPr>
              <a:t>ass media, social media,… 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Arial"/>
              </a:rPr>
              <a:t>We will work only with the first component of 2019 – individual survey </a:t>
            </a:r>
            <a:endParaRPr lang="en-GB" dirty="0">
              <a:latin typeface="Arial"/>
              <a:cs typeface="Arial"/>
            </a:endParaRPr>
          </a:p>
          <a:p>
            <a:pPr>
              <a:spcAft>
                <a:spcPts val="1200"/>
              </a:spcAft>
            </a:pPr>
            <a:endParaRPr lang="en-GB" sz="2000" dirty="0">
              <a:latin typeface="Segoe UI"/>
              <a:ea typeface="+mn-lt"/>
              <a:cs typeface="+mn-lt"/>
            </a:endParaRPr>
          </a:p>
        </p:txBody>
      </p:sp>
      <p:pic>
        <p:nvPicPr>
          <p:cNvPr id="3" name="Picture 2" descr="A blue and white rectangular sign with white letters&#10;&#10;AI-generated content may be incorrect.">
            <a:extLst>
              <a:ext uri="{FF2B5EF4-FFF2-40B4-BE49-F238E27FC236}">
                <a16:creationId xmlns:a16="http://schemas.microsoft.com/office/drawing/2014/main" id="{ABA0CD04-8763-9070-1C49-5C430AB8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" t="331" r="341" b="990"/>
          <a:stretch/>
        </p:blipFill>
        <p:spPr>
          <a:xfrm>
            <a:off x="7112315" y="1436536"/>
            <a:ext cx="2844264" cy="9681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AE468E-65E4-F82C-6787-B95DF478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2606" y="2567840"/>
            <a:ext cx="3524006" cy="8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6CC72-D079-E4BA-6DC5-F0DFFF27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839191-36EE-0889-6126-E35BB2E5B8E9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414DA95B-1586-2110-F7C1-519630249A82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191FCA8-3D7C-3135-83DC-B8A9B361ED35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BAB4A203-753B-7054-62B6-1857BE60EE8D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Data: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uropean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lection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S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tudy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59956-74B9-8690-8093-6E58F4E092CE}"/>
              </a:ext>
            </a:extLst>
          </p:cNvPr>
          <p:cNvSpPr txBox="1"/>
          <p:nvPr/>
        </p:nvSpPr>
        <p:spPr>
          <a:xfrm>
            <a:off x="290006" y="3473061"/>
            <a:ext cx="5213980" cy="29084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latin typeface="Segoe UI"/>
                <a:cs typeface="Arial"/>
              </a:rPr>
              <a:t>The 2019 dataset consists of </a:t>
            </a:r>
            <a:endParaRPr lang="en-US" dirty="0">
              <a:latin typeface="Arial"/>
              <a:cs typeface="Arial"/>
            </a:endParaRPr>
          </a:p>
          <a:p>
            <a:pPr marL="342900">
              <a:spcAft>
                <a:spcPts val="600"/>
              </a:spcAft>
              <a:buFont typeface="Calibri"/>
              <a:buChar char="-"/>
            </a:pPr>
            <a:r>
              <a:rPr lang="en-GB" sz="2000" b="1" dirty="0">
                <a:latin typeface="Segoe UI"/>
                <a:cs typeface="Arial"/>
              </a:rPr>
              <a:t>26'538</a:t>
            </a:r>
            <a:r>
              <a:rPr lang="en-GB" sz="2000" dirty="0">
                <a:latin typeface="Segoe UI"/>
                <a:cs typeface="Arial"/>
              </a:rPr>
              <a:t> unique observations – individual respondents</a:t>
            </a:r>
            <a:endParaRPr lang="en-GB" dirty="0"/>
          </a:p>
          <a:p>
            <a:pPr marL="342900">
              <a:spcAft>
                <a:spcPts val="600"/>
              </a:spcAft>
              <a:buFont typeface="Calibri"/>
              <a:buChar char="-"/>
            </a:pPr>
            <a:r>
              <a:rPr lang="en-GB" sz="2000" b="1" dirty="0">
                <a:latin typeface="Segoe UI"/>
                <a:cs typeface="Arial"/>
              </a:rPr>
              <a:t>28</a:t>
            </a:r>
            <a:r>
              <a:rPr lang="en-GB" sz="2000" dirty="0">
                <a:latin typeface="Segoe UI"/>
                <a:cs typeface="Arial"/>
              </a:rPr>
              <a:t> country-specific samples (in other disciplines they would say "studies")  </a:t>
            </a:r>
            <a:endParaRPr lang="en-GB" dirty="0"/>
          </a:p>
          <a:p>
            <a:pPr marL="342900">
              <a:spcAft>
                <a:spcPts val="600"/>
              </a:spcAft>
              <a:buFont typeface="Calibri"/>
              <a:buChar char="-"/>
            </a:pPr>
            <a:r>
              <a:rPr lang="en-GB" sz="2000" b="1" dirty="0">
                <a:latin typeface="Segoe UI"/>
                <a:cs typeface="Arial"/>
              </a:rPr>
              <a:t>133</a:t>
            </a:r>
            <a:r>
              <a:rPr lang="en-GB" sz="2000" dirty="0">
                <a:latin typeface="Segoe UI"/>
                <a:cs typeface="Arial"/>
              </a:rPr>
              <a:t> variables</a:t>
            </a:r>
          </a:p>
          <a:p>
            <a:pPr marL="342900">
              <a:spcAft>
                <a:spcPts val="600"/>
              </a:spcAft>
              <a:buFont typeface="Calibri"/>
              <a:buChar char="-"/>
            </a:pPr>
            <a:r>
              <a:rPr lang="en-GB" dirty="0">
                <a:latin typeface="Segoe UI"/>
                <a:cs typeface="Segoe UI"/>
              </a:rPr>
              <a:t>It is a cross-sectional study, which means... </a:t>
            </a:r>
            <a:endParaRPr lang="en-GB" dirty="0"/>
          </a:p>
          <a:p>
            <a:pPr marL="342900">
              <a:spcAft>
                <a:spcPts val="600"/>
              </a:spcAft>
              <a:buFont typeface="Calibri"/>
              <a:buChar char="-"/>
            </a:pPr>
            <a:endParaRPr lang="en-GB" sz="2000" dirty="0">
              <a:latin typeface="Segoe UI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C4813-A93C-D258-FCDA-C377F296D17C}"/>
              </a:ext>
            </a:extLst>
          </p:cNvPr>
          <p:cNvSpPr txBox="1"/>
          <p:nvPr/>
        </p:nvSpPr>
        <p:spPr>
          <a:xfrm>
            <a:off x="6689904" y="1291003"/>
            <a:ext cx="411982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Arial"/>
              </a:rPr>
              <a:t>List of research questions that can be explored with this dataset: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1FB89-3CC1-213D-9A53-0AF7255E859E}"/>
              </a:ext>
            </a:extLst>
          </p:cNvPr>
          <p:cNvSpPr txBox="1"/>
          <p:nvPr/>
        </p:nvSpPr>
        <p:spPr>
          <a:xfrm>
            <a:off x="7065602" y="4293382"/>
            <a:ext cx="33684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Segoe UI"/>
                <a:cs typeface="Segoe UI"/>
              </a:rPr>
              <a:t>What you can't investigate?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79759-578E-34A5-D328-25A3BED750C1}"/>
              </a:ext>
            </a:extLst>
          </p:cNvPr>
          <p:cNvSpPr txBox="1"/>
          <p:nvPr/>
        </p:nvSpPr>
        <p:spPr>
          <a:xfrm>
            <a:off x="7065602" y="4713468"/>
            <a:ext cx="3368430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Segoe UI"/>
                <a:cs typeface="Segoe UI"/>
              </a:rPr>
              <a:t>For instance, </a:t>
            </a:r>
            <a:r>
              <a:rPr lang="en-GB" sz="2000" b="1" dirty="0">
                <a:latin typeface="Segoe UI"/>
                <a:cs typeface="Segoe UI"/>
              </a:rPr>
              <a:t>individual change</a:t>
            </a:r>
            <a:r>
              <a:rPr lang="en-GB" sz="2000" dirty="0">
                <a:latin typeface="Segoe UI"/>
                <a:cs typeface="Segoe UI"/>
              </a:rPr>
              <a:t>! </a:t>
            </a:r>
          </a:p>
          <a:p>
            <a:r>
              <a:rPr lang="en-GB" dirty="0">
                <a:latin typeface="Segoe UI"/>
                <a:cs typeface="Segoe UI"/>
              </a:rPr>
              <a:t>Because you need more than one observation for </a:t>
            </a:r>
            <a:r>
              <a:rPr lang="en-GB" b="1" dirty="0">
                <a:latin typeface="Segoe UI"/>
                <a:cs typeface="Segoe UI"/>
              </a:rPr>
              <a:t>the same </a:t>
            </a:r>
            <a:r>
              <a:rPr lang="en-GB" dirty="0">
                <a:latin typeface="Segoe UI"/>
                <a:cs typeface="Segoe UI"/>
              </a:rPr>
              <a:t> individuals</a:t>
            </a:r>
            <a:endParaRPr lang="en-US" sz="16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4EB10-B418-4F74-9FFA-34D721ACAEFD}"/>
              </a:ext>
            </a:extLst>
          </p:cNvPr>
          <p:cNvSpPr txBox="1"/>
          <p:nvPr/>
        </p:nvSpPr>
        <p:spPr>
          <a:xfrm>
            <a:off x="398520" y="1291003"/>
            <a:ext cx="6288595" cy="8617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>
                <a:latin typeface="Segoe UI"/>
                <a:ea typeface="+mn-lt"/>
                <a:cs typeface="Segoe UI"/>
              </a:rPr>
              <a:t>Population? </a:t>
            </a:r>
            <a:endParaRPr lang="en-US" sz="2000" b="1" dirty="0">
              <a:latin typeface="Segoe UI"/>
              <a:ea typeface="+mn-lt"/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GB" sz="2000" b="1" dirty="0">
                <a:latin typeface="Segoe UI"/>
                <a:ea typeface="+mn-lt"/>
                <a:cs typeface="Segoe UI"/>
              </a:rPr>
              <a:t>Observations? </a:t>
            </a:r>
            <a:endParaRPr lang="en-US" b="1" dirty="0">
              <a:latin typeface="Arial"/>
              <a:ea typeface="+mn-lt"/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4567C-DF38-4290-8A26-5C7270EF6D74}"/>
              </a:ext>
            </a:extLst>
          </p:cNvPr>
          <p:cNvSpPr txBox="1"/>
          <p:nvPr/>
        </p:nvSpPr>
        <p:spPr>
          <a:xfrm>
            <a:off x="6096000" y="2126646"/>
            <a:ext cx="21810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omic Sans MS" panose="030F0702030302020204" pitchFamily="66" charset="0"/>
                <a:cs typeface="Segoe UI"/>
              </a:rPr>
              <a:t>What drives the vote for Party A?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95444-D371-416B-AFB6-99B1CCE2375B}"/>
              </a:ext>
            </a:extLst>
          </p:cNvPr>
          <p:cNvSpPr txBox="1"/>
          <p:nvPr/>
        </p:nvSpPr>
        <p:spPr>
          <a:xfrm>
            <a:off x="8628694" y="2006357"/>
            <a:ext cx="19819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omic Sans MS" panose="030F0702030302020204" pitchFamily="66" charset="0"/>
                <a:cs typeface="Segoe UI"/>
              </a:rPr>
              <a:t>Are leftist more environmentalist?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C6C5A-577F-40D0-B8B7-C1BCC5F427D1}"/>
              </a:ext>
            </a:extLst>
          </p:cNvPr>
          <p:cNvSpPr txBox="1"/>
          <p:nvPr/>
        </p:nvSpPr>
        <p:spPr>
          <a:xfrm>
            <a:off x="8991846" y="2604546"/>
            <a:ext cx="2801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omic Sans MS" panose="030F0702030302020204" pitchFamily="66" charset="0"/>
                <a:cs typeface="Segoe UI"/>
              </a:rPr>
              <a:t>Do social-structure affect the vote choice?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9BC25-98C8-4FD2-B153-7082838342F7}"/>
              </a:ext>
            </a:extLst>
          </p:cNvPr>
          <p:cNvSpPr txBox="1"/>
          <p:nvPr/>
        </p:nvSpPr>
        <p:spPr>
          <a:xfrm>
            <a:off x="5551422" y="2772977"/>
            <a:ext cx="31849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omic Sans MS" panose="030F0702030302020204" pitchFamily="66" charset="0"/>
                <a:cs typeface="Segoe UI"/>
              </a:rPr>
              <a:t>The presence of far-right actors affects people opinion about immigration?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1BD12-1FC1-4DC8-98F6-C6E62E39AD00}"/>
              </a:ext>
            </a:extLst>
          </p:cNvPr>
          <p:cNvSpPr txBox="1"/>
          <p:nvPr/>
        </p:nvSpPr>
        <p:spPr>
          <a:xfrm>
            <a:off x="8411358" y="3181849"/>
            <a:ext cx="3647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Comic Sans MS" panose="030F0702030302020204" pitchFamily="66" charset="0"/>
                <a:cs typeface="Segoe UI"/>
              </a:rPr>
              <a:t>Did the economic crisis affected people’s opinion about economic redistribution? </a:t>
            </a:r>
          </a:p>
        </p:txBody>
      </p:sp>
    </p:spTree>
    <p:extLst>
      <p:ext uri="{BB962C8B-B14F-4D97-AF65-F5344CB8AC3E}">
        <p14:creationId xmlns:p14="http://schemas.microsoft.com/office/powerpoint/2010/main" val="306894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/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C4957-E5A0-5795-E637-9B2B3E4B1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48BED8-21A6-CB02-39F2-DFC49A080F32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C9AD316B-9A6C-0A1A-61EB-2883213E0CB0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27B01E79-5060-BB13-67D9-EB9ABBEACC8A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2FF9B7D9-C751-EB7E-BEAF-EBB5740B752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Data: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uropean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E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lection 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S</a:t>
            </a: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tudy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E515B-DE93-C7BB-91F5-7624B77E095E}"/>
              </a:ext>
            </a:extLst>
          </p:cNvPr>
          <p:cNvSpPr txBox="1"/>
          <p:nvPr/>
        </p:nvSpPr>
        <p:spPr>
          <a:xfrm>
            <a:off x="398520" y="1291003"/>
            <a:ext cx="6794132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latin typeface="Segoe UI"/>
                <a:cs typeface="Arial"/>
              </a:rPr>
              <a:t>Today mostly we will work with the following variable: </a:t>
            </a:r>
          </a:p>
          <a:p>
            <a:pPr>
              <a:spcAft>
                <a:spcPts val="600"/>
              </a:spcAft>
            </a:pPr>
            <a:endParaRPr lang="en-GB" sz="2000" dirty="0">
              <a:latin typeface="Segoe UI"/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GB" sz="2000" b="1" dirty="0">
                <a:latin typeface="Segoe UI"/>
                <a:cs typeface="Arial"/>
              </a:rPr>
              <a:t>Q23</a:t>
            </a:r>
            <a:r>
              <a:rPr lang="en-GB" sz="2000" dirty="0">
                <a:latin typeface="Segoe UI"/>
                <a:cs typeface="Arial"/>
              </a:rPr>
              <a:t> – European Integration</a:t>
            </a:r>
          </a:p>
          <a:p>
            <a:pPr>
              <a:spcAft>
                <a:spcPts val="600"/>
              </a:spcAft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“Some say European unification should be pushed further. Others say it already has gone too far. What is your opinion? Please indicate your views using a scale from 0 to 10, where 0 means unification ‘has already gone too far’ and 10 means it ‘should be pushed further’. What number on this scale best describes you position?”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cs typeface="Arial"/>
            </a:endParaRPr>
          </a:p>
          <a:p>
            <a:pPr>
              <a:spcAft>
                <a:spcPts val="600"/>
              </a:spcAft>
            </a:pPr>
            <a:endParaRPr lang="en-GB" sz="2000" dirty="0">
              <a:latin typeface="Segoe UI"/>
              <a:cs typeface="Arial"/>
            </a:endParaRPr>
          </a:p>
          <a:p>
            <a:pPr>
              <a:spcAft>
                <a:spcPts val="600"/>
              </a:spcAft>
            </a:pPr>
            <a:endParaRPr lang="en-GB" sz="2000" dirty="0">
              <a:latin typeface="Segoe UI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BCBC5-D0DE-4B37-8964-39CD34E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0" y="4144032"/>
            <a:ext cx="561100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541781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Now, we need to introduce some packages that will make your life </a:t>
            </a:r>
            <a:r>
              <a:rPr lang="en-GB" sz="2000" b="1" i="1" u="sng" dirty="0">
                <a:latin typeface="Segoe UI" panose="020B0502040204020203" pitchFamily="34" charset="0"/>
                <a:cs typeface="Segoe UI" panose="020B0502040204020203" pitchFamily="34" charset="0"/>
              </a:rPr>
              <a:t>much easier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and are mostly part of the </a:t>
            </a: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tidyverse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85750">
              <a:spcAft>
                <a:spcPts val="600"/>
              </a:spcAft>
            </a:pPr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224520A1-B634-487A-98EE-0C6B260B6349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R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packages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	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1F89178-A647-4508-8EA6-A00D2EEE2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42" y="3717906"/>
            <a:ext cx="1016112" cy="1176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A9B0DC-C171-40F0-B2AE-55BC9CC25569}"/>
              </a:ext>
            </a:extLst>
          </p:cNvPr>
          <p:cNvSpPr txBox="1"/>
          <p:nvPr/>
        </p:nvSpPr>
        <p:spPr>
          <a:xfrm>
            <a:off x="-520305" y="3866322"/>
            <a:ext cx="2534642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r">
              <a:spcAft>
                <a:spcPts val="600"/>
              </a:spcAft>
            </a:pPr>
            <a:r>
              <a:rPr lang="en-GB" sz="2400" dirty="0" err="1">
                <a:solidFill>
                  <a:srgbClr val="3E3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magrittr</a:t>
            </a:r>
            <a:endParaRPr lang="en-GB" sz="2400" dirty="0">
              <a:solidFill>
                <a:srgbClr val="3E32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anose="020B0602030504020204" pitchFamily="34" charset="0"/>
              <a:cs typeface="Segoe UI" panose="020B0502040204020203" pitchFamily="34" charset="0"/>
            </a:endParaRPr>
          </a:p>
          <a:p>
            <a:pPr marL="285750" algn="r">
              <a:spcAft>
                <a:spcPts val="600"/>
              </a:spcAft>
            </a:pPr>
            <a:r>
              <a:rPr lang="en-GB" sz="1800" dirty="0">
                <a:latin typeface="Lucida Sans" panose="020B0602030504020204" pitchFamily="34" charset="0"/>
                <a:cs typeface="Segoe UI" panose="020B0502040204020203" pitchFamily="34" charset="0"/>
              </a:rPr>
              <a:t>famous for the pipe operator seen before</a:t>
            </a:r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50F0D02-BCFA-45A7-8182-FEEC0C42E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96" y="2289080"/>
            <a:ext cx="2209236" cy="1901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028B82-9357-4F61-BC03-BEFEA1D80813}"/>
              </a:ext>
            </a:extLst>
          </p:cNvPr>
          <p:cNvSpPr txBox="1"/>
          <p:nvPr/>
        </p:nvSpPr>
        <p:spPr>
          <a:xfrm>
            <a:off x="8365558" y="4079906"/>
            <a:ext cx="24037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AE6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here</a:t>
            </a:r>
            <a:br>
              <a:rPr lang="en-GB" sz="2400" dirty="0">
                <a:solidFill>
                  <a:srgbClr val="AE61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</a:br>
            <a:r>
              <a:rPr lang="en-GB" dirty="0">
                <a:solidFill>
                  <a:srgbClr val="2E3A45"/>
                </a:solidFill>
                <a:latin typeface="Source Sans Pro" panose="020B0503030403020204" pitchFamily="34" charset="0"/>
              </a:rPr>
              <a:t>extremely useful for avoiding to hard code every time the path to your files!</a:t>
            </a:r>
          </a:p>
        </p:txBody>
      </p:sp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BB9F3450-9E9D-4D94-8DB0-D3986D03F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86" y="2693560"/>
            <a:ext cx="1016111" cy="11727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478D37-7DB9-4B44-B2FC-BB736B0B391B}"/>
              </a:ext>
            </a:extLst>
          </p:cNvPr>
          <p:cNvSpPr txBox="1"/>
          <p:nvPr/>
        </p:nvSpPr>
        <p:spPr>
          <a:xfrm>
            <a:off x="89944" y="2410734"/>
            <a:ext cx="253464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r">
              <a:spcAft>
                <a:spcPts val="600"/>
              </a:spcAft>
            </a:pPr>
            <a:r>
              <a:rPr lang="en-GB" sz="2400" dirty="0">
                <a:solidFill>
                  <a:srgbClr val="144F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haven</a:t>
            </a:r>
          </a:p>
          <a:p>
            <a:pPr marL="285750" algn="r">
              <a:spcAft>
                <a:spcPts val="600"/>
              </a:spcAft>
            </a:pPr>
            <a:r>
              <a:rPr lang="en-GB" dirty="0">
                <a:latin typeface="Lucida Sans" panose="020B0602030504020204" pitchFamily="34" charset="0"/>
                <a:cs typeface="Segoe UI" panose="020B0502040204020203" pitchFamily="34" charset="0"/>
              </a:rPr>
              <a:t>To load multiple types of datasets</a:t>
            </a:r>
            <a:endParaRPr lang="en-GB" sz="1800" dirty="0">
              <a:latin typeface="Lucida Sans" panose="020B0602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907F27FE-A702-41F1-A4A9-B7516F090A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08" y="3717906"/>
            <a:ext cx="1016111" cy="1172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B5CF1D-53D2-4107-8702-082F9E5B1EBA}"/>
              </a:ext>
            </a:extLst>
          </p:cNvPr>
          <p:cNvSpPr txBox="1"/>
          <p:nvPr/>
        </p:nvSpPr>
        <p:spPr>
          <a:xfrm>
            <a:off x="3066679" y="4890488"/>
            <a:ext cx="30519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ggplot2</a:t>
            </a:r>
            <a:b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</a:br>
            <a: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is a system for declaratively creating graphics, based on </a:t>
            </a:r>
            <a:r>
              <a:rPr lang="en-GB" b="0" i="0" u="sng" dirty="0">
                <a:solidFill>
                  <a:srgbClr val="447099"/>
                </a:solidFill>
                <a:effectLst/>
                <a:latin typeface="Source Sans Pro" panose="020B0503030403020204" pitchFamily="34" charset="0"/>
                <a:hlinkClick r:id="rId11"/>
              </a:rPr>
              <a:t>The Grammar of Graphics</a:t>
            </a:r>
            <a: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4E721-A9F5-41B0-93DB-BDF4826A99E5}"/>
              </a:ext>
            </a:extLst>
          </p:cNvPr>
          <p:cNvSpPr txBox="1"/>
          <p:nvPr/>
        </p:nvSpPr>
        <p:spPr>
          <a:xfrm>
            <a:off x="4885857" y="1834626"/>
            <a:ext cx="3372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Impact" panose="020B0806030902050204" pitchFamily="34" charset="0"/>
                <a:cs typeface="Segoe UI" panose="020B0502040204020203" pitchFamily="34" charset="0"/>
              </a:rPr>
              <a:t>Click on the icons!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26AB28-EF18-4632-BA4E-7F262FB7D18E}"/>
              </a:ext>
            </a:extLst>
          </p:cNvPr>
          <p:cNvCxnSpPr>
            <a:cxnSpLocks/>
          </p:cNvCxnSpPr>
          <p:nvPr/>
        </p:nvCxnSpPr>
        <p:spPr>
          <a:xfrm flipH="1">
            <a:off x="4267419" y="2203958"/>
            <a:ext cx="1000420" cy="17613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EA829B-2C0E-4AB0-9BC6-77FFB1D72753}"/>
              </a:ext>
            </a:extLst>
          </p:cNvPr>
          <p:cNvCxnSpPr>
            <a:cxnSpLocks/>
          </p:cNvCxnSpPr>
          <p:nvPr/>
        </p:nvCxnSpPr>
        <p:spPr>
          <a:xfrm flipH="1">
            <a:off x="4831380" y="2356358"/>
            <a:ext cx="588859" cy="33251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6C898-2639-4431-91E5-5B3F91803B3B}"/>
              </a:ext>
            </a:extLst>
          </p:cNvPr>
          <p:cNvCxnSpPr>
            <a:cxnSpLocks/>
          </p:cNvCxnSpPr>
          <p:nvPr/>
        </p:nvCxnSpPr>
        <p:spPr>
          <a:xfrm>
            <a:off x="7816430" y="2439447"/>
            <a:ext cx="615506" cy="25992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hlinkClick r:id="rId12"/>
            <a:extLst>
              <a:ext uri="{FF2B5EF4-FFF2-40B4-BE49-F238E27FC236}">
                <a16:creationId xmlns:a16="http://schemas.microsoft.com/office/drawing/2014/main" id="{A7A7E1FB-2DA1-4E37-ABD0-DD2CB746D9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70" y="2693561"/>
            <a:ext cx="1016110" cy="11727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B539FF-DE31-41C7-8D31-9F99CB1076A0}"/>
              </a:ext>
            </a:extLst>
          </p:cNvPr>
          <p:cNvSpPr txBox="1"/>
          <p:nvPr/>
        </p:nvSpPr>
        <p:spPr>
          <a:xfrm>
            <a:off x="4930331" y="2717890"/>
            <a:ext cx="2209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9F0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dplyr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 </a:t>
            </a:r>
            <a:b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</a:br>
            <a: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a grammar of data manipulation</a:t>
            </a:r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59AFCC-451E-4ED2-9006-2085CA060C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73" y="3717727"/>
            <a:ext cx="1016112" cy="11727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52DD3B-555F-4CE4-8AF3-182CC8E62147}"/>
              </a:ext>
            </a:extLst>
          </p:cNvPr>
          <p:cNvSpPr txBox="1"/>
          <p:nvPr/>
        </p:nvSpPr>
        <p:spPr>
          <a:xfrm>
            <a:off x="5544521" y="3898602"/>
            <a:ext cx="2209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01B6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tidyr</a:t>
            </a:r>
            <a:b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</a:br>
            <a: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The goal is to help you create </a:t>
            </a:r>
            <a:r>
              <a:rPr lang="en-GB" b="1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tidy data</a:t>
            </a:r>
            <a:r>
              <a:rPr lang="en-GB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05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1" y="1038339"/>
            <a:ext cx="532354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We will go through the packages during our hands-on sessions… but the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tidyr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package description gives you some indications that, in my opinion, are always useful: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GB" sz="2000" b="0" i="0" dirty="0">
              <a:solidFill>
                <a:srgbClr val="2E3A4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The goal of </a:t>
            </a:r>
            <a:r>
              <a:rPr lang="en-GB" sz="2000" b="0" i="0" dirty="0" err="1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tidyr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 is to help you create </a:t>
            </a:r>
            <a:r>
              <a:rPr lang="en-GB" sz="2000" b="1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tidy data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. </a:t>
            </a:r>
          </a:p>
          <a:p>
            <a:pPr algn="l"/>
            <a:endParaRPr lang="en-GB" sz="2000" dirty="0">
              <a:solidFill>
                <a:srgbClr val="2E3A45"/>
              </a:solidFill>
              <a:latin typeface="Source Sans Pro" panose="020B0503030403020204" pitchFamily="34" charset="0"/>
            </a:endParaRPr>
          </a:p>
          <a:p>
            <a:pPr algn="l"/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Tidy data is data where: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Each</a:t>
            </a:r>
            <a:r>
              <a:rPr lang="en-GB" sz="20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GB" sz="2000" b="0" i="0" dirty="0">
                <a:solidFill>
                  <a:srgbClr val="144F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variable</a:t>
            </a:r>
            <a:r>
              <a:rPr lang="en-GB" sz="2000" b="0" i="0" dirty="0">
                <a:effectLst/>
                <a:latin typeface="Source Sans Pro" panose="020B0503030403020204" pitchFamily="34" charset="0"/>
              </a:rPr>
              <a:t> is a </a:t>
            </a:r>
            <a:r>
              <a:rPr lang="en-GB" sz="2000" b="0" i="0" dirty="0">
                <a:solidFill>
                  <a:srgbClr val="144F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column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Each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GB" sz="2000" b="0" i="0" dirty="0">
                <a:solidFill>
                  <a:srgbClr val="9F0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observation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 is a </a:t>
            </a:r>
            <a:r>
              <a:rPr lang="en-GB" sz="2000" b="0" i="0" dirty="0">
                <a:solidFill>
                  <a:srgbClr val="9F04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row</a:t>
            </a:r>
            <a:endParaRPr lang="en-GB" sz="2000" b="0" i="0" dirty="0">
              <a:solidFill>
                <a:srgbClr val="2E3A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Each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GB" sz="2000" b="0" i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value</a:t>
            </a:r>
            <a:r>
              <a:rPr lang="en-GB" sz="2000" b="0" i="0" dirty="0">
                <a:solidFill>
                  <a:srgbClr val="2E3A45"/>
                </a:solidFill>
                <a:effectLst/>
                <a:latin typeface="Source Sans Pro" panose="020B0503030403020204" pitchFamily="34" charset="0"/>
              </a:rPr>
              <a:t> is a 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cell</a:t>
            </a:r>
            <a:endParaRPr lang="en-GB" sz="2000" b="0" i="0" dirty="0">
              <a:solidFill>
                <a:srgbClr val="2E3A45"/>
              </a:solidFill>
              <a:effectLst/>
              <a:latin typeface="Source Sans Pro" panose="020B0503030403020204" pitchFamily="34" charset="0"/>
            </a:endParaRPr>
          </a:p>
          <a:p>
            <a:pPr marL="285750">
              <a:spcAft>
                <a:spcPts val="600"/>
              </a:spcAft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224520A1-B634-487A-98EE-0C6B260B6349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R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packages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	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52F559-2430-4CDB-A47A-6F68F9D48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44" y="1086382"/>
            <a:ext cx="1016112" cy="1172762"/>
          </a:xfrm>
          <a:prstGeom prst="rect">
            <a:avLst/>
          </a:prstGeom>
        </p:spPr>
      </p:pic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8211AA0D-7922-4EDE-83F3-AC72C2E4E33F}"/>
              </a:ext>
            </a:extLst>
          </p:cNvPr>
          <p:cNvGraphicFramePr>
            <a:graphicFrameLocks/>
          </p:cNvGraphicFramePr>
          <p:nvPr/>
        </p:nvGraphicFramePr>
        <p:xfrm>
          <a:off x="8574332" y="1232692"/>
          <a:ext cx="2625437" cy="2849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gdpchange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-0.5451864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Springfield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1.4891976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1.4370989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Springfield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1.4935178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2.4436615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Springfield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1.5612424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-0.9620170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Springfield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-0.0697980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South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1.6643350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Springfield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1.0570046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34DB86C-A395-4DEB-AD0F-8F986A814FBF}"/>
              </a:ext>
            </a:extLst>
          </p:cNvPr>
          <p:cNvSpPr txBox="1"/>
          <p:nvPr/>
        </p:nvSpPr>
        <p:spPr>
          <a:xfrm>
            <a:off x="7001759" y="2259144"/>
            <a:ext cx="1425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Tidy dataset 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DC2275-343B-4815-A6E9-CC7C15DC6421}"/>
              </a:ext>
            </a:extLst>
          </p:cNvPr>
          <p:cNvGraphicFramePr>
            <a:graphicFrameLocks noGrp="1"/>
          </p:cNvGraphicFramePr>
          <p:nvPr/>
        </p:nvGraphicFramePr>
        <p:xfrm>
          <a:off x="6416516" y="5222274"/>
          <a:ext cx="5656195" cy="754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4743">
                  <a:extLst>
                    <a:ext uri="{9D8B030D-6E8A-4147-A177-3AD203B41FA5}">
                      <a16:colId xmlns:a16="http://schemas.microsoft.com/office/drawing/2014/main" val="1290137607"/>
                    </a:ext>
                  </a:extLst>
                </a:gridCol>
                <a:gridCol w="1314896">
                  <a:extLst>
                    <a:ext uri="{9D8B030D-6E8A-4147-A177-3AD203B41FA5}">
                      <a16:colId xmlns:a16="http://schemas.microsoft.com/office/drawing/2014/main" val="3012704011"/>
                    </a:ext>
                  </a:extLst>
                </a:gridCol>
                <a:gridCol w="848429">
                  <a:extLst>
                    <a:ext uri="{9D8B030D-6E8A-4147-A177-3AD203B41FA5}">
                      <a16:colId xmlns:a16="http://schemas.microsoft.com/office/drawing/2014/main" val="3918019790"/>
                    </a:ext>
                  </a:extLst>
                </a:gridCol>
                <a:gridCol w="848429">
                  <a:extLst>
                    <a:ext uri="{9D8B030D-6E8A-4147-A177-3AD203B41FA5}">
                      <a16:colId xmlns:a16="http://schemas.microsoft.com/office/drawing/2014/main" val="1040693052"/>
                    </a:ext>
                  </a:extLst>
                </a:gridCol>
                <a:gridCol w="951269">
                  <a:extLst>
                    <a:ext uri="{9D8B030D-6E8A-4147-A177-3AD203B41FA5}">
                      <a16:colId xmlns:a16="http://schemas.microsoft.com/office/drawing/2014/main" val="1375960782"/>
                    </a:ext>
                  </a:extLst>
                </a:gridCol>
                <a:gridCol w="848429">
                  <a:extLst>
                    <a:ext uri="{9D8B030D-6E8A-4147-A177-3AD203B41FA5}">
                      <a16:colId xmlns:a16="http://schemas.microsoft.com/office/drawing/2014/main" val="4223850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050"/>
                        <a:t>city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2001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2002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2003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2004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2005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9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050" dirty="0"/>
                        <a:t>South Park</a:t>
                      </a:r>
                      <a:endParaRPr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-0.5451864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1.437099</a:t>
                      </a:r>
                      <a:endParaRPr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2.443662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-0.962017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1.664335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171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050"/>
                        <a:t>Springfield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1.4891976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1.493518</a:t>
                      </a:r>
                      <a:endParaRPr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1.561242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-0.069798</a:t>
                      </a:r>
                      <a:endParaRPr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1.057005</a:t>
                      </a:r>
                      <a:endParaRPr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860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6E73221-2C80-4150-ADC1-5E73F4C2D382}"/>
              </a:ext>
            </a:extLst>
          </p:cNvPr>
          <p:cNvSpPr txBox="1"/>
          <p:nvPr/>
        </p:nvSpPr>
        <p:spPr>
          <a:xfrm>
            <a:off x="7251056" y="4782288"/>
            <a:ext cx="201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Not tidy dataset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9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Today‘s</a:t>
            </a:r>
            <a:r>
              <a:rPr lang="de-DE" sz="4800" b="1" strike="noStrike" spc="-1" dirty="0">
                <a:solidFill>
                  <a:schemeClr val="tx2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seminar</a:t>
            </a:r>
            <a:endParaRPr lang="de-DE" sz="4800" b="0" strike="noStrike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77984D-E346-42A3-AFB1-B29E635F22CF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1B676F7-2869-4AC4-876C-A9293A9CD05A}"/>
              </a:ext>
            </a:extLst>
          </p:cNvPr>
          <p:cNvSpPr txBox="1"/>
          <p:nvPr/>
        </p:nvSpPr>
        <p:spPr>
          <a:xfrm>
            <a:off x="1218149" y="1367190"/>
            <a:ext cx="6455640" cy="39857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of the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assignments</a:t>
            </a:r>
            <a:endParaRPr lang="en-US" sz="3200" dirty="0">
              <a:solidFill>
                <a:srgbClr val="C0000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US" sz="3200" b="1" dirty="0">
                <a:solidFill>
                  <a:srgbClr val="144F85"/>
                </a:solidFill>
                <a:latin typeface="Segoe UI"/>
                <a:ea typeface="Calibri"/>
                <a:cs typeface="Segoe UI"/>
              </a:rPr>
              <a:t>Correlation</a:t>
            </a:r>
            <a:r>
              <a:rPr lang="en-US" sz="3200" b="1" dirty="0">
                <a:solidFill>
                  <a:srgbClr val="C00000"/>
                </a:solidFill>
                <a:latin typeface="Segoe UI"/>
                <a:ea typeface="Calibri"/>
                <a:cs typeface="Segoe UI"/>
              </a:rPr>
              <a:t>(s)</a:t>
            </a:r>
            <a:endParaRPr lang="en-US" sz="2400" b="1" dirty="0">
              <a:solidFill>
                <a:srgbClr val="004876"/>
              </a:solidFill>
              <a:latin typeface="Segoe UI"/>
              <a:ea typeface="Calibri"/>
              <a:cs typeface="Segoe UI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programming 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/>
                <a:ea typeface="Calibri"/>
                <a:cs typeface="Segoe UI"/>
              </a:rPr>
              <a:t> Hands-on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  <a:p>
            <a:pPr defTabSz="342900">
              <a:spcAft>
                <a:spcPts val="1200"/>
              </a:spcAft>
              <a:defRPr/>
            </a:pP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15F8B-B2D4-49E3-AB71-929AAD43FEEC}"/>
              </a:ext>
            </a:extLst>
          </p:cNvPr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  <p:extLst>
      <p:ext uri="{BB962C8B-B14F-4D97-AF65-F5344CB8AC3E}">
        <p14:creationId xmlns:p14="http://schemas.microsoft.com/office/powerpoint/2010/main" val="1371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Let‘s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go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through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the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script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…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F40D46-4EC9-4822-845D-C12C4BBB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30" y="1566094"/>
            <a:ext cx="696294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/>
                <a:cs typeface="Segoe UI"/>
              </a:rPr>
              <a:t>Now let's explore the data in R...</a:t>
            </a:r>
            <a:endParaRPr lang="en-US" dirty="0"/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Admin/Setup 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alt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alt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packages, and options of the session, and environment cleaning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 with the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functions 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used in the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session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</a:t>
            </a: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 loading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 for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 wrangling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 for the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 for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visualizations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Tab for exporting the </a:t>
            </a:r>
            <a:r>
              <a:rPr lang="en-US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output datasets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FE329-2A30-BCD3-E259-1ADD9B61A719}"/>
              </a:ext>
            </a:extLst>
          </p:cNvPr>
          <p:cNvSpPr txBox="1"/>
          <p:nvPr/>
        </p:nvSpPr>
        <p:spPr>
          <a:xfrm>
            <a:off x="7516678" y="1506254"/>
            <a:ext cx="3914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egoe UI"/>
              </a:rPr>
              <a:t>Follow me on the script: </a:t>
            </a:r>
            <a:endParaRPr lang="en-GB" dirty="0">
              <a:latin typeface="Lucida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8EB73-14BA-AAA1-3237-EB0F32D6E4A8}"/>
              </a:ext>
            </a:extLst>
          </p:cNvPr>
          <p:cNvSpPr txBox="1"/>
          <p:nvPr/>
        </p:nvSpPr>
        <p:spPr>
          <a:xfrm>
            <a:off x="7664395" y="1958156"/>
            <a:ext cx="3622430" cy="369332"/>
          </a:xfrm>
          <a:custGeom>
            <a:avLst/>
            <a:gdLst>
              <a:gd name="connsiteX0" fmla="*/ 0 w 3622430"/>
              <a:gd name="connsiteY0" fmla="*/ 0 h 369332"/>
              <a:gd name="connsiteX1" fmla="*/ 639963 w 3622430"/>
              <a:gd name="connsiteY1" fmla="*/ 0 h 369332"/>
              <a:gd name="connsiteX2" fmla="*/ 1171252 w 3622430"/>
              <a:gd name="connsiteY2" fmla="*/ 0 h 369332"/>
              <a:gd name="connsiteX3" fmla="*/ 1666318 w 3622430"/>
              <a:gd name="connsiteY3" fmla="*/ 0 h 369332"/>
              <a:gd name="connsiteX4" fmla="*/ 2161383 w 3622430"/>
              <a:gd name="connsiteY4" fmla="*/ 0 h 369332"/>
              <a:gd name="connsiteX5" fmla="*/ 2837570 w 3622430"/>
              <a:gd name="connsiteY5" fmla="*/ 0 h 369332"/>
              <a:gd name="connsiteX6" fmla="*/ 3622430 w 3622430"/>
              <a:gd name="connsiteY6" fmla="*/ 0 h 369332"/>
              <a:gd name="connsiteX7" fmla="*/ 3622430 w 3622430"/>
              <a:gd name="connsiteY7" fmla="*/ 369332 h 369332"/>
              <a:gd name="connsiteX8" fmla="*/ 3127365 w 3622430"/>
              <a:gd name="connsiteY8" fmla="*/ 369332 h 369332"/>
              <a:gd name="connsiteX9" fmla="*/ 2487402 w 3622430"/>
              <a:gd name="connsiteY9" fmla="*/ 369332 h 369332"/>
              <a:gd name="connsiteX10" fmla="*/ 1883664 w 3622430"/>
              <a:gd name="connsiteY10" fmla="*/ 369332 h 369332"/>
              <a:gd name="connsiteX11" fmla="*/ 1316150 w 3622430"/>
              <a:gd name="connsiteY11" fmla="*/ 369332 h 369332"/>
              <a:gd name="connsiteX12" fmla="*/ 639963 w 3622430"/>
              <a:gd name="connsiteY12" fmla="*/ 369332 h 369332"/>
              <a:gd name="connsiteX13" fmla="*/ 0 w 3622430"/>
              <a:gd name="connsiteY13" fmla="*/ 369332 h 369332"/>
              <a:gd name="connsiteX14" fmla="*/ 0 w 3622430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2430" h="369332" extrusionOk="0">
                <a:moveTo>
                  <a:pt x="0" y="0"/>
                </a:moveTo>
                <a:cubicBezTo>
                  <a:pt x="212946" y="-26049"/>
                  <a:pt x="435639" y="-11422"/>
                  <a:pt x="639963" y="0"/>
                </a:cubicBezTo>
                <a:cubicBezTo>
                  <a:pt x="844287" y="11422"/>
                  <a:pt x="1006415" y="-14985"/>
                  <a:pt x="1171252" y="0"/>
                </a:cubicBezTo>
                <a:cubicBezTo>
                  <a:pt x="1336089" y="14985"/>
                  <a:pt x="1498875" y="-9541"/>
                  <a:pt x="1666318" y="0"/>
                </a:cubicBezTo>
                <a:cubicBezTo>
                  <a:pt x="1833761" y="9541"/>
                  <a:pt x="1943464" y="-23305"/>
                  <a:pt x="2161383" y="0"/>
                </a:cubicBezTo>
                <a:cubicBezTo>
                  <a:pt x="2379303" y="23305"/>
                  <a:pt x="2646069" y="13271"/>
                  <a:pt x="2837570" y="0"/>
                </a:cubicBezTo>
                <a:cubicBezTo>
                  <a:pt x="3029071" y="-13271"/>
                  <a:pt x="3347217" y="-5108"/>
                  <a:pt x="3622430" y="0"/>
                </a:cubicBezTo>
                <a:cubicBezTo>
                  <a:pt x="3630445" y="128698"/>
                  <a:pt x="3618264" y="275067"/>
                  <a:pt x="3622430" y="369332"/>
                </a:cubicBezTo>
                <a:cubicBezTo>
                  <a:pt x="3487542" y="352043"/>
                  <a:pt x="3252016" y="384683"/>
                  <a:pt x="3127365" y="369332"/>
                </a:cubicBezTo>
                <a:cubicBezTo>
                  <a:pt x="3002715" y="353981"/>
                  <a:pt x="2685380" y="351095"/>
                  <a:pt x="2487402" y="369332"/>
                </a:cubicBezTo>
                <a:cubicBezTo>
                  <a:pt x="2289424" y="387569"/>
                  <a:pt x="2073123" y="359942"/>
                  <a:pt x="1883664" y="369332"/>
                </a:cubicBezTo>
                <a:cubicBezTo>
                  <a:pt x="1694205" y="378722"/>
                  <a:pt x="1440169" y="378142"/>
                  <a:pt x="1316150" y="369332"/>
                </a:cubicBezTo>
                <a:cubicBezTo>
                  <a:pt x="1192131" y="360522"/>
                  <a:pt x="957634" y="357791"/>
                  <a:pt x="639963" y="369332"/>
                </a:cubicBezTo>
                <a:cubicBezTo>
                  <a:pt x="322292" y="380873"/>
                  <a:pt x="311097" y="394851"/>
                  <a:pt x="0" y="369332"/>
                </a:cubicBezTo>
                <a:cubicBezTo>
                  <a:pt x="3797" y="218172"/>
                  <a:pt x="18295" y="1582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936921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Segoe UI"/>
              </a:rPr>
              <a:t>​</a:t>
            </a:r>
            <a:r>
              <a:rPr lang="en-GB" dirty="0">
                <a:latin typeface="Lucida Sans"/>
                <a:cs typeface="Segoe UI"/>
              </a:rPr>
              <a:t>~/scripts/class4/class4_ees.R</a:t>
            </a:r>
            <a:r>
              <a:rPr lang="en-US" dirty="0">
                <a:latin typeface="Lucida Sans"/>
                <a:cs typeface="Segoe UI"/>
              </a:rPr>
              <a:t>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7E664-DFD2-4E05-9C39-33BE057435A1}"/>
              </a:ext>
            </a:extLst>
          </p:cNvPr>
          <p:cNvSpPr txBox="1"/>
          <p:nvPr/>
        </p:nvSpPr>
        <p:spPr>
          <a:xfrm>
            <a:off x="7516677" y="2987841"/>
            <a:ext cx="39143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Segoe UI"/>
              </a:rPr>
              <a:t>If you want to modify the code, </a:t>
            </a:r>
            <a:r>
              <a:rPr lang="en-GB" sz="2400" b="1" dirty="0">
                <a:latin typeface="Segoe UI"/>
              </a:rPr>
              <a:t>CREATE A COPY!</a:t>
            </a:r>
          </a:p>
          <a:p>
            <a:r>
              <a:rPr lang="en-GB" sz="2400" dirty="0">
                <a:latin typeface="Segoe UI"/>
              </a:rPr>
              <a:t>Like “class4_ees_copy.R”</a:t>
            </a:r>
            <a:endParaRPr lang="en-GB" sz="2400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4865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Focus: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merging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data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8AE661-A4CB-44A0-8E29-7E61C8312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378890"/>
              </p:ext>
            </p:extLst>
          </p:nvPr>
        </p:nvGraphicFramePr>
        <p:xfrm>
          <a:off x="2006641" y="1263350"/>
          <a:ext cx="3102688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 err="1"/>
                        <a:t>respid</a:t>
                      </a:r>
                      <a:endParaRPr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hCountry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countrycode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7801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7904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100010559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1281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100010722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66EBB37-3866-4FC8-AC7B-FC57CC50A7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5871112"/>
              </p:ext>
            </p:extLst>
          </p:nvPr>
        </p:nvGraphicFramePr>
        <p:xfrm>
          <a:off x="7645136" y="2781300"/>
          <a:ext cx="263008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countrycode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countryname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Austria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Belgium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Bulgaria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/>
                        <a:t>Croatia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5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Focus: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merging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data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E8AE661-A4CB-44A0-8E29-7E61C8312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907983"/>
              </p:ext>
            </p:extLst>
          </p:nvPr>
        </p:nvGraphicFramePr>
        <p:xfrm>
          <a:off x="1916784" y="962025"/>
          <a:ext cx="3555172" cy="537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606">
                  <a:extLst>
                    <a:ext uri="{9D8B030D-6E8A-4147-A177-3AD203B41FA5}">
                      <a16:colId xmlns:a16="http://schemas.microsoft.com/office/drawing/2014/main" val="855694736"/>
                    </a:ext>
                  </a:extLst>
                </a:gridCol>
              </a:tblGrid>
              <a:tr h="47880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 err="1"/>
                        <a:t>respid</a:t>
                      </a:r>
                      <a:endParaRPr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hCountry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countrycode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050" dirty="0" err="1"/>
                        <a:t>countryname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lang="en-GB" sz="1050" dirty="0"/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7801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7904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100007904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9989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100009989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100010559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6710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100010722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05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kumimoji="0" lang="en-GB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</a:rPr>
                        <a:t>Austria</a:t>
                      </a:r>
                      <a:endParaRPr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66EBB37-3866-4FC8-AC7B-FC57CC50A761}"/>
              </a:ext>
            </a:extLst>
          </p:cNvPr>
          <p:cNvGraphicFramePr>
            <a:graphicFrameLocks/>
          </p:cNvGraphicFramePr>
          <p:nvPr/>
        </p:nvGraphicFramePr>
        <p:xfrm>
          <a:off x="7645136" y="2781300"/>
          <a:ext cx="263008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countrycode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 err="1"/>
                        <a:t>countryname</a:t>
                      </a:r>
                      <a:endParaRPr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Austria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Belgium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/>
                        <a:t>Bulgaria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09"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sz="1100"/>
                        <a:t>1191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1100" dirty="0"/>
                        <a:t>Croatia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F9DD76-0268-4849-A6B4-CC63897C1EA9}"/>
              </a:ext>
            </a:extLst>
          </p:cNvPr>
          <p:cNvCxnSpPr/>
          <p:nvPr/>
        </p:nvCxnSpPr>
        <p:spPr>
          <a:xfrm flipH="1" flipV="1">
            <a:off x="5572125" y="1800225"/>
            <a:ext cx="1933575" cy="128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FDD18-433F-403F-9357-CD0B69CD0C65}"/>
              </a:ext>
            </a:extLst>
          </p:cNvPr>
          <p:cNvCxnSpPr>
            <a:cxnSpLocks/>
          </p:cNvCxnSpPr>
          <p:nvPr/>
        </p:nvCxnSpPr>
        <p:spPr>
          <a:xfrm flipH="1" flipV="1">
            <a:off x="5471956" y="2190750"/>
            <a:ext cx="2033745" cy="89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DC6F-1CA7-4B19-AC3E-34AF523EA123}"/>
              </a:ext>
            </a:extLst>
          </p:cNvPr>
          <p:cNvCxnSpPr>
            <a:cxnSpLocks/>
          </p:cNvCxnSpPr>
          <p:nvPr/>
        </p:nvCxnSpPr>
        <p:spPr>
          <a:xfrm flipH="1" flipV="1">
            <a:off x="5471957" y="2714625"/>
            <a:ext cx="19670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75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23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Hands-on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practice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12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793D-6041-C159-698E-1E850F52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CD12C8-919C-107D-A0A2-EA306FC16570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>
            <a:extLst>
              <a:ext uri="{FF2B5EF4-FFF2-40B4-BE49-F238E27FC236}">
                <a16:creationId xmlns:a16="http://schemas.microsoft.com/office/drawing/2014/main" id="{59DECFB0-FDB1-FF60-00D5-BBFB261BA098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017F5590-4CB9-0492-0A52-298A80743AD8}"/>
              </a:ext>
            </a:extLst>
          </p:cNvPr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875D9-FFB8-4C0E-2036-0F181AD7C3B2}"/>
              </a:ext>
            </a:extLst>
          </p:cNvPr>
          <p:cNvSpPr txBox="1"/>
          <p:nvPr/>
        </p:nvSpPr>
        <p:spPr>
          <a:xfrm>
            <a:off x="105443" y="3842108"/>
            <a:ext cx="4479660" cy="23852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Rules: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DIY: D</a:t>
            </a:r>
            <a:r>
              <a:rPr lang="en-GB" sz="2000" dirty="0">
                <a:latin typeface="Segoe UI"/>
                <a:cs typeface="Segoe UI"/>
              </a:rPr>
              <a:t>o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i</a:t>
            </a:r>
            <a:r>
              <a:rPr lang="en-GB" sz="2000" dirty="0">
                <a:latin typeface="Segoe UI"/>
                <a:cs typeface="Segoe UI"/>
              </a:rPr>
              <a:t>t by </a:t>
            </a:r>
            <a:r>
              <a:rPr lang="en-GB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y</a:t>
            </a:r>
            <a:r>
              <a:rPr lang="en-GB" sz="2000" i="1" dirty="0">
                <a:solidFill>
                  <a:srgbClr val="C00000"/>
                </a:solidFill>
                <a:latin typeface="Segoe UI"/>
                <a:cs typeface="Segoe UI"/>
              </a:rPr>
              <a:t>ourself</a:t>
            </a:r>
            <a:endParaRPr lang="en-US" sz="2000" dirty="0"/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KIS: K</a:t>
            </a:r>
            <a:r>
              <a:rPr lang="en-GB" sz="2000" dirty="0">
                <a:latin typeface="Segoe UI"/>
                <a:cs typeface="Segoe UI"/>
              </a:rPr>
              <a:t>eep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i</a:t>
            </a:r>
            <a:r>
              <a:rPr lang="en-GB" sz="2000" dirty="0">
                <a:latin typeface="Segoe UI"/>
                <a:cs typeface="Segoe UI"/>
              </a:rPr>
              <a:t>t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s</a:t>
            </a:r>
            <a:r>
              <a:rPr lang="en-GB" sz="2000" dirty="0">
                <a:solidFill>
                  <a:srgbClr val="C00000"/>
                </a:solidFill>
                <a:latin typeface="Segoe UI"/>
                <a:cs typeface="Segoe UI"/>
              </a:rPr>
              <a:t>imple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DRY: D</a:t>
            </a:r>
            <a:r>
              <a:rPr lang="en-GB" sz="2000" dirty="0">
                <a:latin typeface="Segoe UI"/>
                <a:cs typeface="Segoe UI"/>
              </a:rPr>
              <a:t>on’t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</a:t>
            </a:r>
            <a:r>
              <a:rPr lang="en-GB" sz="2000" dirty="0">
                <a:solidFill>
                  <a:srgbClr val="C00000"/>
                </a:solidFill>
                <a:latin typeface="Segoe UI"/>
                <a:cs typeface="Segoe UI"/>
              </a:rPr>
              <a:t>epeat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y</a:t>
            </a:r>
            <a:r>
              <a:rPr lang="en-GB" sz="2000" dirty="0">
                <a:latin typeface="Segoe UI"/>
                <a:cs typeface="Segoe UI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Write comments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Use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Rstudio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tabs</a:t>
            </a: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D69072CC-715B-9959-D97E-1058BAC4CAD8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Now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it's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your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turn....</a:t>
            </a:r>
            <a:endParaRPr lang="de-DE" sz="4800" b="1" spc="-1" dirty="0">
              <a:solidFill>
                <a:schemeClr val="tx2"/>
              </a:solidFill>
              <a:latin typeface="Segoe U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218C07-FA5F-F01E-AB32-37549EF5D9F1}"/>
              </a:ext>
            </a:extLst>
          </p:cNvPr>
          <p:cNvCxnSpPr/>
          <p:nvPr/>
        </p:nvCxnSpPr>
        <p:spPr>
          <a:xfrm flipH="1">
            <a:off x="2988179" y="4440687"/>
            <a:ext cx="2306340" cy="1535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0C1B3A-79FD-892E-9A78-72E2E4D4352E}"/>
              </a:ext>
            </a:extLst>
          </p:cNvPr>
          <p:cNvSpPr txBox="1"/>
          <p:nvPr/>
        </p:nvSpPr>
        <p:spPr>
          <a:xfrm>
            <a:off x="9636074" y="5368093"/>
            <a:ext cx="2434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Check also other </a:t>
            </a:r>
            <a:r>
              <a:rPr lang="en-GB" dirty="0">
                <a:hlinkClick r:id="rId3"/>
              </a:rPr>
              <a:t>shortcuts for Rstudio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7B4D3-8A08-4C69-B1B1-5CC900C8B526}"/>
              </a:ext>
            </a:extLst>
          </p:cNvPr>
          <p:cNvSpPr txBox="1"/>
          <p:nvPr/>
        </p:nvSpPr>
        <p:spPr>
          <a:xfrm>
            <a:off x="5396228" y="3805017"/>
            <a:ext cx="44664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O</a:t>
            </a:r>
            <a:r>
              <a:rPr lang="en-GB" dirty="0"/>
              <a:t> : Fold all the tabs in the script</a:t>
            </a:r>
          </a:p>
          <a:p>
            <a:r>
              <a:rPr lang="en-GB" b="1" err="1"/>
              <a:t>Shift</a:t>
            </a:r>
            <a:r>
              <a:rPr lang="en-GB" err="1"/>
              <a:t>+</a:t>
            </a:r>
            <a:r>
              <a:rPr lang="en-GB" b="1" err="1"/>
              <a:t>Alt</a:t>
            </a:r>
            <a:r>
              <a:rPr lang="en-GB" err="1"/>
              <a:t>+</a:t>
            </a:r>
            <a:r>
              <a:rPr lang="en-GB" b="1" err="1"/>
              <a:t>O</a:t>
            </a:r>
            <a:r>
              <a:rPr lang="en-GB" dirty="0"/>
              <a:t>: Unfold all the tabs </a:t>
            </a:r>
          </a:p>
          <a:p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L</a:t>
            </a:r>
            <a:r>
              <a:rPr lang="en-GB" dirty="0"/>
              <a:t>: Fold only the current tab</a:t>
            </a:r>
          </a:p>
          <a:p>
            <a:r>
              <a:rPr lang="en-GB" b="1" dirty="0" err="1"/>
              <a:t>Shift</a:t>
            </a:r>
            <a:r>
              <a:rPr lang="en-GB" dirty="0" err="1"/>
              <a:t>+</a:t>
            </a:r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L</a:t>
            </a:r>
            <a:r>
              <a:rPr lang="en-GB" dirty="0"/>
              <a:t>: Unfold only the current tab</a:t>
            </a:r>
          </a:p>
          <a:p>
            <a:endParaRPr lang="en-GB" dirty="0"/>
          </a:p>
          <a:p>
            <a:r>
              <a:rPr lang="en-GB" dirty="0"/>
              <a:t>Other useful shortcuts: </a:t>
            </a:r>
          </a:p>
          <a:p>
            <a:r>
              <a:rPr lang="en-GB" b="1" dirty="0" err="1">
                <a:ea typeface="+mn-lt"/>
                <a:cs typeface="+mn-lt"/>
              </a:rPr>
              <a:t>Ctrl</a:t>
            </a:r>
            <a:r>
              <a:rPr lang="en-GB" dirty="0" err="1">
                <a:ea typeface="+mn-lt"/>
                <a:cs typeface="+mn-lt"/>
              </a:rPr>
              <a:t>+</a:t>
            </a:r>
            <a:r>
              <a:rPr lang="en-GB" b="1" dirty="0" err="1">
                <a:ea typeface="+mn-lt"/>
                <a:cs typeface="+mn-lt"/>
              </a:rPr>
              <a:t>C</a:t>
            </a:r>
            <a:r>
              <a:rPr lang="en-GB" dirty="0"/>
              <a:t>: mute a chunk of code with '#'</a:t>
            </a:r>
          </a:p>
          <a:p>
            <a:r>
              <a:rPr lang="en-GB" b="1" dirty="0"/>
              <a:t>Alt</a:t>
            </a:r>
            <a:r>
              <a:rPr lang="en-GB" dirty="0"/>
              <a:t>+</a:t>
            </a:r>
            <a:r>
              <a:rPr lang="en-GB" b="1" dirty="0"/>
              <a:t>-</a:t>
            </a:r>
            <a:r>
              <a:rPr lang="en-GB" dirty="0"/>
              <a:t>: assignment operator, </a:t>
            </a:r>
            <a:r>
              <a:rPr lang="en-GB">
                <a:cs typeface="Arial"/>
              </a:rPr>
              <a:t>'&lt;-'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655CC58-8716-8701-B9C1-AE0D8411E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36" y="1077058"/>
            <a:ext cx="5570744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/>
            <a:r>
              <a:rPr lang="en-US" altLang="en-US" dirty="0">
                <a:latin typeface="Segoe UI"/>
                <a:cs typeface="Segoe UI"/>
              </a:rPr>
              <a:t>The parts of the script: 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Admin/Setup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with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functions </a:t>
            </a:r>
            <a:r>
              <a:rPr lang="en-US" altLang="en-US" dirty="0">
                <a:latin typeface="Segoe UI"/>
                <a:cs typeface="Segoe UI"/>
              </a:rPr>
              <a:t>used in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session</a:t>
            </a:r>
            <a:r>
              <a:rPr lang="en-US" altLang="en-US" dirty="0">
                <a:latin typeface="Segoe UI"/>
                <a:cs typeface="Segoe UI"/>
              </a:rPr>
              <a:t> 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</a:t>
            </a:r>
            <a:r>
              <a:rPr lang="en-US" altLang="en-US" b="1" dirty="0">
                <a:latin typeface="Segoe UI"/>
                <a:cs typeface="Segoe UI"/>
              </a:rPr>
              <a:t> </a:t>
            </a:r>
            <a:r>
              <a:rPr lang="en-US" altLang="en-US" dirty="0">
                <a:latin typeface="Segoe UI"/>
                <a:cs typeface="Segoe UI"/>
              </a:rPr>
              <a:t>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data loading 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data wrangling </a:t>
            </a:r>
            <a:endParaRPr lang="en-US" sz="1600" dirty="0">
              <a:latin typeface="Segoe UI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analysis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visualizations</a:t>
            </a:r>
            <a:r>
              <a:rPr lang="en-US" altLang="en-US" dirty="0">
                <a:latin typeface="Segoe UI"/>
                <a:cs typeface="Segoe UI"/>
              </a:rPr>
              <a:t>/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tables</a:t>
            </a:r>
            <a:endParaRPr lang="en-US" sz="1600" dirty="0">
              <a:latin typeface="Segoe UI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exporting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output datasets </a:t>
            </a:r>
            <a:endParaRPr lang="en-US" sz="1600" dirty="0">
              <a:latin typeface="Arial"/>
              <a:cs typeface="Segoe UI"/>
            </a:endParaRPr>
          </a:p>
          <a:p>
            <a:pPr marL="457200" marR="0" lvl="0" algn="l" defTabSz="914400" rtl="0" eaLnBrk="0" fontAlgn="base" latinLnBrk="0" hangingPunct="0">
              <a:lnSpc>
                <a:spcPct val="100000"/>
              </a:lnSpc>
              <a:buClrTx/>
              <a:buSzTx/>
              <a:buFont typeface="+mj-lt"/>
              <a:buAutoNum type="arabicPeriod"/>
              <a:tabLst/>
            </a:pPr>
            <a:endParaRPr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EF28894-A50E-465A-B1B5-82FF3E774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920" y="988273"/>
            <a:ext cx="487368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/>
            <a:r>
              <a:rPr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What you need to do: 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Filter the data by country (select one)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Select one IV 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Get some descriptive stats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Check differences across groups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Create a correlation plot with another </a:t>
            </a:r>
            <a:r>
              <a:rPr lang="en-US" alt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continuous</a:t>
            </a:r>
            <a:r>
              <a:rPr lang="en-US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 variable </a:t>
            </a:r>
            <a:r>
              <a:rPr lang="en-GB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–</a:t>
            </a:r>
            <a:r>
              <a:rPr lang="en-GB" alt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 e.g., left-right and redistribution</a:t>
            </a:r>
            <a:endParaRPr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3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/>
      <p:bldP spid="15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25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00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48682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#1 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AB066-1468-4C34-BFC1-161D3C6544D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Your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536D3-E84D-4BD3-960E-A3FA0CD5E639}"/>
              </a:ext>
            </a:extLst>
          </p:cNvPr>
          <p:cNvSpPr txBox="1"/>
          <p:nvPr/>
        </p:nvSpPr>
        <p:spPr>
          <a:xfrm>
            <a:off x="361734" y="1766611"/>
            <a:ext cx="3778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Come up with some “expectations” about the relationship of interest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Start to thing whether your DV is affected also by other variables</a:t>
            </a: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BB8D6226-6D6B-4E95-B9BA-C29C8054D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28" y="2853757"/>
            <a:ext cx="2815920" cy="2709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3A97DC-CE4F-4CB0-BB33-F7E6B8CA4CDB}"/>
              </a:ext>
            </a:extLst>
          </p:cNvPr>
          <p:cNvSpPr txBox="1"/>
          <p:nvPr/>
        </p:nvSpPr>
        <p:spPr>
          <a:xfrm>
            <a:off x="7437948" y="4631846"/>
            <a:ext cx="143340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ependent </a:t>
            </a:r>
            <a:b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061FA-921D-4A40-8AC0-F19C17A7536D}"/>
              </a:ext>
            </a:extLst>
          </p:cNvPr>
          <p:cNvSpPr txBox="1"/>
          <p:nvPr/>
        </p:nvSpPr>
        <p:spPr>
          <a:xfrm>
            <a:off x="2912906" y="4566785"/>
            <a:ext cx="1709122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GB" dirty="0"/>
              <a:t>I</a:t>
            </a:r>
            <a:r>
              <a:rPr lang="en-GB" sz="2000" b="0" dirty="0"/>
              <a:t>ndependent</a:t>
            </a:r>
            <a:r>
              <a:rPr lang="en-GB" b="0" dirty="0"/>
              <a:t> </a:t>
            </a:r>
            <a:br>
              <a:rPr lang="en-GB" b="0" dirty="0"/>
            </a:br>
            <a:r>
              <a:rPr lang="en-GB" dirty="0"/>
              <a:t>V</a:t>
            </a:r>
            <a:r>
              <a:rPr lang="en-GB" sz="2000" b="0" dirty="0"/>
              <a:t>ariable</a:t>
            </a:r>
            <a:endParaRPr lang="en-GB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42DD5A-D0C9-4436-93EE-AF6653CB69BD}"/>
              </a:ext>
            </a:extLst>
          </p:cNvPr>
          <p:cNvSpPr txBox="1"/>
          <p:nvPr/>
        </p:nvSpPr>
        <p:spPr>
          <a:xfrm>
            <a:off x="6262448" y="304628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onfounder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4424D-3BA0-4CA6-BD84-0B508FD27CE4}"/>
              </a:ext>
            </a:extLst>
          </p:cNvPr>
          <p:cNvSpPr txBox="1"/>
          <p:nvPr/>
        </p:nvSpPr>
        <p:spPr>
          <a:xfrm>
            <a:off x="8154651" y="2676956"/>
            <a:ext cx="377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N.B.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: This is not necessarily the one you’ll develop in you term paper… so no worries, but come up with something </a:t>
            </a:r>
            <a:r>
              <a:rPr lang="en-GB" i="1" dirty="0">
                <a:latin typeface="Segoe UI" panose="020B0502040204020203" pitchFamily="34" charset="0"/>
                <a:cs typeface="Segoe UI" panose="020B0502040204020203" pitchFamily="34" charset="0"/>
              </a:rPr>
              <a:t>plausible</a:t>
            </a:r>
          </a:p>
        </p:txBody>
      </p:sp>
    </p:spTree>
    <p:extLst>
      <p:ext uri="{BB962C8B-B14F-4D97-AF65-F5344CB8AC3E}">
        <p14:creationId xmlns:p14="http://schemas.microsoft.com/office/powerpoint/2010/main" val="907835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 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17FC0-4705-4EC9-8BFA-2E0E9DCCAC6E}"/>
              </a:ext>
            </a:extLst>
          </p:cNvPr>
          <p:cNvSpPr txBox="1"/>
          <p:nvPr/>
        </p:nvSpPr>
        <p:spPr>
          <a:xfrm>
            <a:off x="4206582" y="1854075"/>
            <a:ext cx="3778836" cy="1200329"/>
          </a:xfrm>
          <a:custGeom>
            <a:avLst/>
            <a:gdLst>
              <a:gd name="connsiteX0" fmla="*/ 0 w 3778836"/>
              <a:gd name="connsiteY0" fmla="*/ 0 h 1200329"/>
              <a:gd name="connsiteX1" fmla="*/ 667594 w 3778836"/>
              <a:gd name="connsiteY1" fmla="*/ 0 h 1200329"/>
              <a:gd name="connsiteX2" fmla="*/ 1259612 w 3778836"/>
              <a:gd name="connsiteY2" fmla="*/ 0 h 1200329"/>
              <a:gd name="connsiteX3" fmla="*/ 1927206 w 3778836"/>
              <a:gd name="connsiteY3" fmla="*/ 0 h 1200329"/>
              <a:gd name="connsiteX4" fmla="*/ 2481436 w 3778836"/>
              <a:gd name="connsiteY4" fmla="*/ 0 h 1200329"/>
              <a:gd name="connsiteX5" fmla="*/ 3111242 w 3778836"/>
              <a:gd name="connsiteY5" fmla="*/ 0 h 1200329"/>
              <a:gd name="connsiteX6" fmla="*/ 3778836 w 3778836"/>
              <a:gd name="connsiteY6" fmla="*/ 0 h 1200329"/>
              <a:gd name="connsiteX7" fmla="*/ 3778836 w 3778836"/>
              <a:gd name="connsiteY7" fmla="*/ 564155 h 1200329"/>
              <a:gd name="connsiteX8" fmla="*/ 3778836 w 3778836"/>
              <a:gd name="connsiteY8" fmla="*/ 1200329 h 1200329"/>
              <a:gd name="connsiteX9" fmla="*/ 3073453 w 3778836"/>
              <a:gd name="connsiteY9" fmla="*/ 1200329 h 1200329"/>
              <a:gd name="connsiteX10" fmla="*/ 2557012 w 3778836"/>
              <a:gd name="connsiteY10" fmla="*/ 1200329 h 1200329"/>
              <a:gd name="connsiteX11" fmla="*/ 1889418 w 3778836"/>
              <a:gd name="connsiteY11" fmla="*/ 1200329 h 1200329"/>
              <a:gd name="connsiteX12" fmla="*/ 1221824 w 3778836"/>
              <a:gd name="connsiteY12" fmla="*/ 1200329 h 1200329"/>
              <a:gd name="connsiteX13" fmla="*/ 629806 w 3778836"/>
              <a:gd name="connsiteY13" fmla="*/ 1200329 h 1200329"/>
              <a:gd name="connsiteX14" fmla="*/ 0 w 3778836"/>
              <a:gd name="connsiteY14" fmla="*/ 1200329 h 1200329"/>
              <a:gd name="connsiteX15" fmla="*/ 0 w 3778836"/>
              <a:gd name="connsiteY15" fmla="*/ 636174 h 1200329"/>
              <a:gd name="connsiteX16" fmla="*/ 0 w 3778836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836" h="1200329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52515" y="196861"/>
                  <a:pt x="3773613" y="342455"/>
                  <a:pt x="3778836" y="564155"/>
                </a:cubicBezTo>
                <a:cubicBezTo>
                  <a:pt x="3784059" y="785856"/>
                  <a:pt x="3756541" y="900368"/>
                  <a:pt x="3778836" y="1200329"/>
                </a:cubicBezTo>
                <a:cubicBezTo>
                  <a:pt x="3578059" y="1204736"/>
                  <a:pt x="3289084" y="1205880"/>
                  <a:pt x="3073453" y="1200329"/>
                </a:cubicBezTo>
                <a:cubicBezTo>
                  <a:pt x="2857822" y="1194778"/>
                  <a:pt x="2677148" y="1181520"/>
                  <a:pt x="2557012" y="1200329"/>
                </a:cubicBezTo>
                <a:cubicBezTo>
                  <a:pt x="2436876" y="1219138"/>
                  <a:pt x="2109620" y="1229204"/>
                  <a:pt x="1889418" y="1200329"/>
                </a:cubicBezTo>
                <a:cubicBezTo>
                  <a:pt x="1669216" y="1171454"/>
                  <a:pt x="1467295" y="1208681"/>
                  <a:pt x="1221824" y="1200329"/>
                </a:cubicBezTo>
                <a:cubicBezTo>
                  <a:pt x="976353" y="1191977"/>
                  <a:pt x="778548" y="1199411"/>
                  <a:pt x="629806" y="1200329"/>
                </a:cubicBezTo>
                <a:cubicBezTo>
                  <a:pt x="481064" y="1201247"/>
                  <a:pt x="260053" y="1183691"/>
                  <a:pt x="0" y="1200329"/>
                </a:cubicBezTo>
                <a:cubicBezTo>
                  <a:pt x="17778" y="937936"/>
                  <a:pt x="18186" y="875685"/>
                  <a:pt x="0" y="636174"/>
                </a:cubicBezTo>
                <a:cubicBezTo>
                  <a:pt x="-18186" y="396663"/>
                  <a:pt x="-16243" y="204953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Keep on going with the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1E16C-2675-436B-8C45-E1B87EEE5B28}"/>
              </a:ext>
            </a:extLst>
          </p:cNvPr>
          <p:cNvSpPr txBox="1"/>
          <p:nvPr/>
        </p:nvSpPr>
        <p:spPr>
          <a:xfrm>
            <a:off x="4123029" y="3429000"/>
            <a:ext cx="377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I’ll ask you to upload it before Friday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0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 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00C74-9697-4738-88F0-80374D7D8D1C}"/>
              </a:ext>
            </a:extLst>
          </p:cNvPr>
          <p:cNvSpPr txBox="1"/>
          <p:nvPr/>
        </p:nvSpPr>
        <p:spPr>
          <a:xfrm>
            <a:off x="105443" y="3842108"/>
            <a:ext cx="4479660" cy="23852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Rules: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DIY: D</a:t>
            </a:r>
            <a:r>
              <a:rPr lang="en-GB" sz="2000" dirty="0">
                <a:latin typeface="Segoe UI"/>
                <a:cs typeface="Segoe UI"/>
              </a:rPr>
              <a:t>o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i</a:t>
            </a:r>
            <a:r>
              <a:rPr lang="en-GB" sz="2000" dirty="0">
                <a:latin typeface="Segoe UI"/>
                <a:cs typeface="Segoe UI"/>
              </a:rPr>
              <a:t>t by </a:t>
            </a:r>
            <a:r>
              <a:rPr lang="en-GB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y</a:t>
            </a:r>
            <a:r>
              <a:rPr lang="en-GB" sz="2000" i="1" dirty="0">
                <a:solidFill>
                  <a:srgbClr val="C00000"/>
                </a:solidFill>
                <a:latin typeface="Segoe UI"/>
                <a:cs typeface="Segoe UI"/>
              </a:rPr>
              <a:t>ourself</a:t>
            </a:r>
            <a:endParaRPr lang="en-US" sz="2000" dirty="0"/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KIS: K</a:t>
            </a:r>
            <a:r>
              <a:rPr lang="en-GB" sz="2000" dirty="0">
                <a:latin typeface="Segoe UI"/>
                <a:cs typeface="Segoe UI"/>
              </a:rPr>
              <a:t>eep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i</a:t>
            </a:r>
            <a:r>
              <a:rPr lang="en-GB" sz="2000" dirty="0">
                <a:latin typeface="Segoe UI"/>
                <a:cs typeface="Segoe UI"/>
              </a:rPr>
              <a:t>t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s</a:t>
            </a:r>
            <a:r>
              <a:rPr lang="en-GB" sz="2000" dirty="0">
                <a:solidFill>
                  <a:srgbClr val="C00000"/>
                </a:solidFill>
                <a:latin typeface="Segoe UI"/>
                <a:cs typeface="Segoe UI"/>
              </a:rPr>
              <a:t>imple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DRY: D</a:t>
            </a:r>
            <a:r>
              <a:rPr lang="en-GB" sz="2000" dirty="0">
                <a:latin typeface="Segoe UI"/>
                <a:cs typeface="Segoe UI"/>
              </a:rPr>
              <a:t>on’t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</a:t>
            </a:r>
            <a:r>
              <a:rPr lang="en-GB" sz="2000" dirty="0">
                <a:solidFill>
                  <a:srgbClr val="C00000"/>
                </a:solidFill>
                <a:latin typeface="Segoe UI"/>
                <a:cs typeface="Segoe UI"/>
              </a:rPr>
              <a:t>epeat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y</a:t>
            </a:r>
            <a:r>
              <a:rPr lang="en-GB" sz="2000" dirty="0">
                <a:latin typeface="Segoe UI"/>
                <a:cs typeface="Segoe UI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Write comments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Use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Rstudio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tabs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0E11E7-4BB1-4F4E-BA13-9D4A974B22A7}"/>
              </a:ext>
            </a:extLst>
          </p:cNvPr>
          <p:cNvCxnSpPr/>
          <p:nvPr/>
        </p:nvCxnSpPr>
        <p:spPr>
          <a:xfrm flipH="1">
            <a:off x="2988179" y="4440687"/>
            <a:ext cx="2306340" cy="1535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472EAE-F70C-4C8D-BED2-159972A3BF6C}"/>
              </a:ext>
            </a:extLst>
          </p:cNvPr>
          <p:cNvSpPr txBox="1"/>
          <p:nvPr/>
        </p:nvSpPr>
        <p:spPr>
          <a:xfrm>
            <a:off x="9636074" y="5368093"/>
            <a:ext cx="2434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Check also other </a:t>
            </a:r>
            <a:r>
              <a:rPr lang="en-GB" dirty="0">
                <a:hlinkClick r:id="rId3"/>
              </a:rPr>
              <a:t>shortcuts for Rstudio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3DF2C-2958-40EB-82E4-17CE6293F1A2}"/>
              </a:ext>
            </a:extLst>
          </p:cNvPr>
          <p:cNvSpPr txBox="1"/>
          <p:nvPr/>
        </p:nvSpPr>
        <p:spPr>
          <a:xfrm>
            <a:off x="5396228" y="3805017"/>
            <a:ext cx="44664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O</a:t>
            </a:r>
            <a:r>
              <a:rPr lang="en-GB" dirty="0"/>
              <a:t> : Fold all the tabs in the script</a:t>
            </a:r>
          </a:p>
          <a:p>
            <a:r>
              <a:rPr lang="en-GB" b="1" err="1"/>
              <a:t>Shift</a:t>
            </a:r>
            <a:r>
              <a:rPr lang="en-GB" err="1"/>
              <a:t>+</a:t>
            </a:r>
            <a:r>
              <a:rPr lang="en-GB" b="1" err="1"/>
              <a:t>Alt</a:t>
            </a:r>
            <a:r>
              <a:rPr lang="en-GB" err="1"/>
              <a:t>+</a:t>
            </a:r>
            <a:r>
              <a:rPr lang="en-GB" b="1" err="1"/>
              <a:t>O</a:t>
            </a:r>
            <a:r>
              <a:rPr lang="en-GB" dirty="0"/>
              <a:t>: Unfold all the tabs </a:t>
            </a:r>
          </a:p>
          <a:p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L</a:t>
            </a:r>
            <a:r>
              <a:rPr lang="en-GB" dirty="0"/>
              <a:t>: Fold only the current tab</a:t>
            </a:r>
          </a:p>
          <a:p>
            <a:r>
              <a:rPr lang="en-GB" b="1" dirty="0" err="1"/>
              <a:t>Shift</a:t>
            </a:r>
            <a:r>
              <a:rPr lang="en-GB" dirty="0" err="1"/>
              <a:t>+</a:t>
            </a:r>
            <a:r>
              <a:rPr lang="en-GB" b="1" dirty="0" err="1"/>
              <a:t>Alt</a:t>
            </a:r>
            <a:r>
              <a:rPr lang="en-GB" dirty="0" err="1"/>
              <a:t>+</a:t>
            </a:r>
            <a:r>
              <a:rPr lang="en-GB" b="1" dirty="0" err="1"/>
              <a:t>L</a:t>
            </a:r>
            <a:r>
              <a:rPr lang="en-GB" dirty="0"/>
              <a:t>: Unfold only the current tab</a:t>
            </a:r>
          </a:p>
          <a:p>
            <a:endParaRPr lang="en-GB" dirty="0"/>
          </a:p>
          <a:p>
            <a:r>
              <a:rPr lang="en-GB" dirty="0"/>
              <a:t>Other useful shortcuts: </a:t>
            </a:r>
          </a:p>
          <a:p>
            <a:r>
              <a:rPr lang="en-GB" b="1" dirty="0" err="1">
                <a:ea typeface="+mn-lt"/>
                <a:cs typeface="+mn-lt"/>
              </a:rPr>
              <a:t>Ctrl</a:t>
            </a:r>
            <a:r>
              <a:rPr lang="en-GB" dirty="0" err="1">
                <a:ea typeface="+mn-lt"/>
                <a:cs typeface="+mn-lt"/>
              </a:rPr>
              <a:t>+</a:t>
            </a:r>
            <a:r>
              <a:rPr lang="en-GB" b="1" dirty="0" err="1">
                <a:ea typeface="+mn-lt"/>
                <a:cs typeface="+mn-lt"/>
              </a:rPr>
              <a:t>C</a:t>
            </a:r>
            <a:r>
              <a:rPr lang="en-GB" dirty="0"/>
              <a:t>: mute a chunk of code with '#'</a:t>
            </a:r>
          </a:p>
          <a:p>
            <a:r>
              <a:rPr lang="en-GB" b="1" dirty="0"/>
              <a:t>Alt</a:t>
            </a:r>
            <a:r>
              <a:rPr lang="en-GB" dirty="0"/>
              <a:t>+</a:t>
            </a:r>
            <a:r>
              <a:rPr lang="en-GB" b="1" dirty="0"/>
              <a:t>-</a:t>
            </a:r>
            <a:r>
              <a:rPr lang="en-GB" dirty="0"/>
              <a:t>: assignment operator, </a:t>
            </a:r>
            <a:r>
              <a:rPr lang="en-GB">
                <a:cs typeface="Arial"/>
              </a:rPr>
              <a:t>'&lt;-'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B6F074B-D1FA-422C-8158-416D4686D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36" y="1077058"/>
            <a:ext cx="5570744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/>
            <a:r>
              <a:rPr lang="en-US" altLang="en-US" dirty="0">
                <a:latin typeface="Segoe UI"/>
                <a:cs typeface="Segoe UI"/>
              </a:rPr>
              <a:t>The parts of the script: 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Admin/Setup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with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functions </a:t>
            </a:r>
            <a:r>
              <a:rPr lang="en-US" altLang="en-US" dirty="0">
                <a:latin typeface="Segoe UI"/>
                <a:cs typeface="Segoe UI"/>
              </a:rPr>
              <a:t>used in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session</a:t>
            </a:r>
            <a:r>
              <a:rPr lang="en-US" altLang="en-US" dirty="0">
                <a:latin typeface="Segoe UI"/>
                <a:cs typeface="Segoe UI"/>
              </a:rPr>
              <a:t> 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</a:t>
            </a:r>
            <a:r>
              <a:rPr lang="en-US" altLang="en-US" b="1" dirty="0">
                <a:latin typeface="Segoe UI"/>
                <a:cs typeface="Segoe UI"/>
              </a:rPr>
              <a:t> </a:t>
            </a:r>
            <a:r>
              <a:rPr lang="en-US" altLang="en-US" dirty="0">
                <a:latin typeface="Segoe UI"/>
                <a:cs typeface="Segoe UI"/>
              </a:rPr>
              <a:t>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data loading 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data wrangling </a:t>
            </a:r>
            <a:endParaRPr lang="en-US" sz="1600" dirty="0">
              <a:latin typeface="Segoe UI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analysis</a:t>
            </a:r>
            <a:endParaRPr lang="en-US" sz="1600" dirty="0">
              <a:latin typeface="Arial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visualizations</a:t>
            </a:r>
            <a:r>
              <a:rPr lang="en-US" altLang="en-US" dirty="0">
                <a:latin typeface="Segoe UI"/>
                <a:cs typeface="Segoe UI"/>
              </a:rPr>
              <a:t>/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tables</a:t>
            </a:r>
            <a:endParaRPr lang="en-US" sz="1600" dirty="0">
              <a:latin typeface="Segoe UI"/>
              <a:cs typeface="Segoe UI"/>
            </a:endParaRPr>
          </a:p>
          <a:p>
            <a:pPr marL="457200" indent="-457200">
              <a:buAutoNum type="arabicPeriod"/>
            </a:pPr>
            <a:r>
              <a:rPr lang="en-US" altLang="en-US" dirty="0">
                <a:latin typeface="Segoe UI"/>
                <a:cs typeface="Segoe UI"/>
              </a:rPr>
              <a:t>Tab for exporting the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output datasets </a:t>
            </a:r>
            <a:endParaRPr lang="en-US" sz="1600" dirty="0">
              <a:latin typeface="Arial"/>
              <a:cs typeface="Segoe UI"/>
            </a:endParaRPr>
          </a:p>
          <a:p>
            <a:pPr marL="457200" marR="0" lvl="0" algn="l" defTabSz="914400" rtl="0" eaLnBrk="0" fontAlgn="base" latinLnBrk="0" hangingPunct="0">
              <a:lnSpc>
                <a:spcPct val="100000"/>
              </a:lnSpc>
              <a:buClrTx/>
              <a:buSzTx/>
              <a:buFont typeface="+mj-lt"/>
              <a:buAutoNum type="arabicPeriod"/>
              <a:tabLst/>
            </a:pPr>
            <a:endParaRPr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D1EE97B-2600-4793-AFF4-425ED152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920" y="988273"/>
            <a:ext cx="487368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/>
            <a:r>
              <a:rPr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What you need to do: 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Filter the data by country (select one)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Select one IV 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Get some descriptive stats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dirty="0">
                <a:latin typeface="Segoe UI"/>
                <a:cs typeface="Segoe UI"/>
              </a:rPr>
              <a:t>Check differences across groups</a:t>
            </a:r>
          </a:p>
          <a:p>
            <a:pPr marL="342900" indent="-342900" eaLnBrk="0" fontAlgn="base" hangingPunct="0">
              <a:buFontTx/>
              <a:buChar char="-"/>
            </a:pPr>
            <a:r>
              <a:rPr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Create a correlation plot with another </a:t>
            </a:r>
            <a:r>
              <a:rPr lang="en-US" alt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continuous</a:t>
            </a:r>
            <a:r>
              <a:rPr lang="en-US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 variable </a:t>
            </a:r>
            <a:r>
              <a:rPr lang="en-GB" altLang="en-US" sz="2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–</a:t>
            </a:r>
            <a:r>
              <a:rPr lang="en-GB" altLang="en-US" sz="200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"/>
                <a:cs typeface="Segoe UI"/>
              </a:rPr>
              <a:t> e.g., left-right and redistribution</a:t>
            </a:r>
            <a:endParaRPr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116280" y="762480"/>
            <a:ext cx="12187080" cy="266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Thank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for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attention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!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2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7BB37E-8E49-42D7-B526-EBA47C0B32D0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2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1D2B3F6-8D26-44B8-AAA5-7BF7BE8B47B8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127C30F-18DE-49B3-94A5-53C191095924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85340" y="1622188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6000" b="1" spc="-1" dirty="0" err="1">
                <a:solidFill>
                  <a:srgbClr val="004876"/>
                </a:solidFill>
                <a:latin typeface="Segoe UI"/>
              </a:rPr>
              <a:t>the</a:t>
            </a: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6000" b="1" spc="-1" dirty="0" err="1">
                <a:solidFill>
                  <a:srgbClr val="C00000"/>
                </a:solidFill>
                <a:latin typeface="Segoe UI"/>
              </a:rPr>
              <a:t>assignments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38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read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4206582" y="2920705"/>
            <a:ext cx="6486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846D1610-BA5F-4ED6-B113-04B7A7591448}"/>
              </a:ext>
            </a:extLst>
          </p:cNvPr>
          <p:cNvSpPr txBox="1"/>
          <p:nvPr/>
        </p:nvSpPr>
        <p:spPr>
          <a:xfrm>
            <a:off x="4197617" y="2911740"/>
            <a:ext cx="6486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Agresti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Finlay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(2009) - Chapters 1, 2, 3</a:t>
            </a:r>
          </a:p>
        </p:txBody>
      </p:sp>
    </p:spTree>
    <p:extLst>
      <p:ext uri="{BB962C8B-B14F-4D97-AF65-F5344CB8AC3E}">
        <p14:creationId xmlns:p14="http://schemas.microsoft.com/office/powerpoint/2010/main" val="189585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3825795" y="1609767"/>
            <a:ext cx="4516077" cy="1631216"/>
          </a:xfrm>
          <a:custGeom>
            <a:avLst/>
            <a:gdLst>
              <a:gd name="connsiteX0" fmla="*/ 0 w 4516077"/>
              <a:gd name="connsiteY0" fmla="*/ 0 h 1631216"/>
              <a:gd name="connsiteX1" fmla="*/ 690315 w 4516077"/>
              <a:gd name="connsiteY1" fmla="*/ 0 h 1631216"/>
              <a:gd name="connsiteX2" fmla="*/ 1290308 w 4516077"/>
              <a:gd name="connsiteY2" fmla="*/ 0 h 1631216"/>
              <a:gd name="connsiteX3" fmla="*/ 1980622 w 4516077"/>
              <a:gd name="connsiteY3" fmla="*/ 0 h 1631216"/>
              <a:gd name="connsiteX4" fmla="*/ 2535455 w 4516077"/>
              <a:gd name="connsiteY4" fmla="*/ 0 h 1631216"/>
              <a:gd name="connsiteX5" fmla="*/ 3180609 w 4516077"/>
              <a:gd name="connsiteY5" fmla="*/ 0 h 1631216"/>
              <a:gd name="connsiteX6" fmla="*/ 3916084 w 4516077"/>
              <a:gd name="connsiteY6" fmla="*/ 0 h 1631216"/>
              <a:gd name="connsiteX7" fmla="*/ 4516077 w 4516077"/>
              <a:gd name="connsiteY7" fmla="*/ 0 h 1631216"/>
              <a:gd name="connsiteX8" fmla="*/ 4516077 w 4516077"/>
              <a:gd name="connsiteY8" fmla="*/ 560051 h 1631216"/>
              <a:gd name="connsiteX9" fmla="*/ 4516077 w 4516077"/>
              <a:gd name="connsiteY9" fmla="*/ 1136414 h 1631216"/>
              <a:gd name="connsiteX10" fmla="*/ 4516077 w 4516077"/>
              <a:gd name="connsiteY10" fmla="*/ 1631216 h 1631216"/>
              <a:gd name="connsiteX11" fmla="*/ 3961245 w 4516077"/>
              <a:gd name="connsiteY11" fmla="*/ 1631216 h 1631216"/>
              <a:gd name="connsiteX12" fmla="*/ 3270930 w 4516077"/>
              <a:gd name="connsiteY12" fmla="*/ 1631216 h 1631216"/>
              <a:gd name="connsiteX13" fmla="*/ 2670937 w 4516077"/>
              <a:gd name="connsiteY13" fmla="*/ 1631216 h 1631216"/>
              <a:gd name="connsiteX14" fmla="*/ 2070944 w 4516077"/>
              <a:gd name="connsiteY14" fmla="*/ 1631216 h 1631216"/>
              <a:gd name="connsiteX15" fmla="*/ 1561272 w 4516077"/>
              <a:gd name="connsiteY15" fmla="*/ 1631216 h 1631216"/>
              <a:gd name="connsiteX16" fmla="*/ 1051601 w 4516077"/>
              <a:gd name="connsiteY16" fmla="*/ 1631216 h 1631216"/>
              <a:gd name="connsiteX17" fmla="*/ 0 w 4516077"/>
              <a:gd name="connsiteY17" fmla="*/ 1631216 h 1631216"/>
              <a:gd name="connsiteX18" fmla="*/ 0 w 4516077"/>
              <a:gd name="connsiteY18" fmla="*/ 1103789 h 1631216"/>
              <a:gd name="connsiteX19" fmla="*/ 0 w 4516077"/>
              <a:gd name="connsiteY19" fmla="*/ 527427 h 1631216"/>
              <a:gd name="connsiteX20" fmla="*/ 0 w 4516077"/>
              <a:gd name="connsiteY20" fmla="*/ 0 h 16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16077" h="1631216" extrusionOk="0">
                <a:moveTo>
                  <a:pt x="0" y="0"/>
                </a:moveTo>
                <a:cubicBezTo>
                  <a:pt x="166150" y="-1585"/>
                  <a:pt x="412607" y="-30951"/>
                  <a:pt x="690315" y="0"/>
                </a:cubicBezTo>
                <a:cubicBezTo>
                  <a:pt x="968023" y="30951"/>
                  <a:pt x="1105294" y="12633"/>
                  <a:pt x="1290308" y="0"/>
                </a:cubicBezTo>
                <a:cubicBezTo>
                  <a:pt x="1475322" y="-12633"/>
                  <a:pt x="1648684" y="-26766"/>
                  <a:pt x="1980622" y="0"/>
                </a:cubicBezTo>
                <a:cubicBezTo>
                  <a:pt x="2312560" y="26766"/>
                  <a:pt x="2346258" y="-15919"/>
                  <a:pt x="2535455" y="0"/>
                </a:cubicBezTo>
                <a:cubicBezTo>
                  <a:pt x="2724652" y="15919"/>
                  <a:pt x="3011554" y="-12403"/>
                  <a:pt x="3180609" y="0"/>
                </a:cubicBezTo>
                <a:cubicBezTo>
                  <a:pt x="3349664" y="12403"/>
                  <a:pt x="3711624" y="-34464"/>
                  <a:pt x="3916084" y="0"/>
                </a:cubicBezTo>
                <a:cubicBezTo>
                  <a:pt x="4120544" y="34464"/>
                  <a:pt x="4326312" y="-18681"/>
                  <a:pt x="4516077" y="0"/>
                </a:cubicBezTo>
                <a:cubicBezTo>
                  <a:pt x="4501512" y="202721"/>
                  <a:pt x="4527133" y="351697"/>
                  <a:pt x="4516077" y="560051"/>
                </a:cubicBezTo>
                <a:cubicBezTo>
                  <a:pt x="4505021" y="768405"/>
                  <a:pt x="4536118" y="947549"/>
                  <a:pt x="4516077" y="1136414"/>
                </a:cubicBezTo>
                <a:cubicBezTo>
                  <a:pt x="4496036" y="1325279"/>
                  <a:pt x="4501563" y="1517771"/>
                  <a:pt x="4516077" y="1631216"/>
                </a:cubicBezTo>
                <a:cubicBezTo>
                  <a:pt x="4329585" y="1613612"/>
                  <a:pt x="4120134" y="1629948"/>
                  <a:pt x="3961245" y="1631216"/>
                </a:cubicBezTo>
                <a:cubicBezTo>
                  <a:pt x="3802356" y="1632484"/>
                  <a:pt x="3481112" y="1597885"/>
                  <a:pt x="3270930" y="1631216"/>
                </a:cubicBezTo>
                <a:cubicBezTo>
                  <a:pt x="3060749" y="1664547"/>
                  <a:pt x="2793550" y="1610106"/>
                  <a:pt x="2670937" y="1631216"/>
                </a:cubicBezTo>
                <a:cubicBezTo>
                  <a:pt x="2548324" y="1652326"/>
                  <a:pt x="2309171" y="1615102"/>
                  <a:pt x="2070944" y="1631216"/>
                </a:cubicBezTo>
                <a:cubicBezTo>
                  <a:pt x="1832717" y="1647330"/>
                  <a:pt x="1739765" y="1647672"/>
                  <a:pt x="1561272" y="1631216"/>
                </a:cubicBezTo>
                <a:cubicBezTo>
                  <a:pt x="1382779" y="1614760"/>
                  <a:pt x="1296734" y="1653903"/>
                  <a:pt x="1051601" y="1631216"/>
                </a:cubicBezTo>
                <a:cubicBezTo>
                  <a:pt x="806468" y="1608529"/>
                  <a:pt x="273860" y="1596461"/>
                  <a:pt x="0" y="1631216"/>
                </a:cubicBezTo>
                <a:cubicBezTo>
                  <a:pt x="-8456" y="1454131"/>
                  <a:pt x="-7453" y="1218073"/>
                  <a:pt x="0" y="1103789"/>
                </a:cubicBezTo>
                <a:cubicBezTo>
                  <a:pt x="7453" y="989505"/>
                  <a:pt x="-19614" y="680821"/>
                  <a:pt x="0" y="527427"/>
                </a:cubicBezTo>
                <a:cubicBezTo>
                  <a:pt x="19614" y="374033"/>
                  <a:pt x="491" y="141697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fork 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GB" sz="3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clone</a:t>
            </a:r>
            <a:r>
              <a:rPr lang="en-GB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the repository?</a:t>
            </a: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Did it work? Issues?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492188" y="3482547"/>
            <a:ext cx="1333607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Repo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3837961" y="3429000"/>
            <a:ext cx="6486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https://github.com/giucarny/qrps_sose25/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F9407-C1CC-4EA5-B776-EE81E6CC8F49}"/>
              </a:ext>
            </a:extLst>
          </p:cNvPr>
          <p:cNvSpPr txBox="1"/>
          <p:nvPr/>
        </p:nvSpPr>
        <p:spPr>
          <a:xfrm>
            <a:off x="2227139" y="4236083"/>
            <a:ext cx="34635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Did you check the additional resources I suggested?</a:t>
            </a:r>
          </a:p>
          <a:p>
            <a:pPr algn="ctr"/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What’s the difference between forking and cloning…</a:t>
            </a:r>
          </a:p>
          <a:p>
            <a:pPr algn="ctr"/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03FB9A-D643-4470-82B5-7E6ECA20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6476"/>
              </p:ext>
            </p:extLst>
          </p:nvPr>
        </p:nvGraphicFramePr>
        <p:xfrm>
          <a:off x="6312004" y="4130710"/>
          <a:ext cx="4563520" cy="1890477"/>
        </p:xfrm>
        <a:graphic>
          <a:graphicData uri="http://schemas.openxmlformats.org/drawingml/2006/table">
            <a:tbl>
              <a:tblPr/>
              <a:tblGrid>
                <a:gridCol w="1140880">
                  <a:extLst>
                    <a:ext uri="{9D8B030D-6E8A-4147-A177-3AD203B41FA5}">
                      <a16:colId xmlns:a16="http://schemas.microsoft.com/office/drawing/2014/main" val="1293057814"/>
                    </a:ext>
                  </a:extLst>
                </a:gridCol>
                <a:gridCol w="1140880">
                  <a:extLst>
                    <a:ext uri="{9D8B030D-6E8A-4147-A177-3AD203B41FA5}">
                      <a16:colId xmlns:a16="http://schemas.microsoft.com/office/drawing/2014/main" val="1657255633"/>
                    </a:ext>
                  </a:extLst>
                </a:gridCol>
                <a:gridCol w="1140880">
                  <a:extLst>
                    <a:ext uri="{9D8B030D-6E8A-4147-A177-3AD203B41FA5}">
                      <a16:colId xmlns:a16="http://schemas.microsoft.com/office/drawing/2014/main" val="1559185677"/>
                    </a:ext>
                  </a:extLst>
                </a:gridCol>
                <a:gridCol w="1140880">
                  <a:extLst>
                    <a:ext uri="{9D8B030D-6E8A-4147-A177-3AD203B41FA5}">
                      <a16:colId xmlns:a16="http://schemas.microsoft.com/office/drawing/2014/main" val="280602200"/>
                    </a:ext>
                  </a:extLst>
                </a:gridCol>
              </a:tblGrid>
              <a:tr h="432462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Where It Happens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Typical Use Case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84351"/>
                  </a:ext>
                </a:extLst>
              </a:tr>
              <a:tr h="630159">
                <a:tc>
                  <a:txBody>
                    <a:bodyPr/>
                    <a:lstStyle/>
                    <a:p>
                      <a:r>
                        <a:rPr lang="en-GB" sz="1200" dirty="0"/>
                        <a:t>Fork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On GitHub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Create your own copy of a repository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Contributing to someone else's project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834488"/>
                  </a:ext>
                </a:extLst>
              </a:tr>
              <a:tr h="827856">
                <a:tc>
                  <a:txBody>
                    <a:bodyPr/>
                    <a:lstStyle/>
                    <a:p>
                      <a:r>
                        <a:rPr lang="en-GB" sz="1200"/>
                        <a:t>Clone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On your computer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Work on a repository locally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Developing with local tools and environment</a:t>
                      </a:r>
                    </a:p>
                  </a:txBody>
                  <a:tcPr marL="28575" marR="28575" marT="14287" marB="142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81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27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1EEA82F1-77E3-4400-A051-0035F0DD22E0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xfrm>
            <a:off x="1625760" y="6416640"/>
            <a:ext cx="8984880" cy="364680"/>
          </a:xfrm>
        </p:spPr>
        <p:txBody>
          <a:bodyPr/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GitHub Workflow</a:t>
            </a:r>
          </a:p>
        </p:txBody>
      </p:sp>
      <p:sp>
        <p:nvSpPr>
          <p:cNvPr id="17" name="PlaceHolder 1">
            <a:extLst>
              <a:ext uri="{FF2B5EF4-FFF2-40B4-BE49-F238E27FC236}">
                <a16:creationId xmlns:a16="http://schemas.microsoft.com/office/drawing/2014/main" id="{E312E44A-3A55-4BB9-9F60-7E0798329648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Workflow </a:t>
            </a:r>
            <a:endParaRPr lang="de-DE" sz="4800" b="1" spc="-1" dirty="0">
              <a:solidFill>
                <a:srgbClr val="C00000"/>
              </a:solidFill>
              <a:latin typeface="Segoe U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4F2286-6C05-4D3D-AF70-6D97A5BBD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33" y="251508"/>
            <a:ext cx="734400" cy="68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F5D56-B033-490D-BB9C-83F721583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49" y="1650743"/>
            <a:ext cx="1598527" cy="1598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51E90-365F-4027-9F8E-4D4715FC2F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48" y="4664637"/>
            <a:ext cx="1598527" cy="15985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E0ED0A-3247-489B-B677-47D2BFAF4CB7}"/>
              </a:ext>
            </a:extLst>
          </p:cNvPr>
          <p:cNvCxnSpPr>
            <a:cxnSpLocks/>
          </p:cNvCxnSpPr>
          <p:nvPr/>
        </p:nvCxnSpPr>
        <p:spPr>
          <a:xfrm flipH="1">
            <a:off x="8720612" y="3249270"/>
            <a:ext cx="1" cy="1415367"/>
          </a:xfrm>
          <a:prstGeom prst="straightConnector1">
            <a:avLst/>
          </a:prstGeom>
          <a:ln w="57150">
            <a:solidFill>
              <a:srgbClr val="94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60DFF-90E2-46D1-A1E1-2502856FFEE2}"/>
              </a:ext>
            </a:extLst>
          </p:cNvPr>
          <p:cNvSpPr txBox="1"/>
          <p:nvPr/>
        </p:nvSpPr>
        <p:spPr>
          <a:xfrm>
            <a:off x="9264240" y="4956068"/>
            <a:ext cx="267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Lucida Sans" panose="020B0602030504020204" pitchFamily="34" charset="0"/>
              </a:rPr>
              <a:t>Your local repo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CDCF3-2B93-4D22-A5D1-D67BE7BBB803}"/>
              </a:ext>
            </a:extLst>
          </p:cNvPr>
          <p:cNvSpPr txBox="1"/>
          <p:nvPr/>
        </p:nvSpPr>
        <p:spPr>
          <a:xfrm>
            <a:off x="9264240" y="1818772"/>
            <a:ext cx="199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Lucida Sans" panose="020B0602030504020204" pitchFamily="34" charset="0"/>
              </a:rPr>
              <a:t>Fork/Origin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FDC5BA6-6065-4F91-AF47-112AD96875BB}"/>
              </a:ext>
            </a:extLst>
          </p:cNvPr>
          <p:cNvSpPr/>
          <p:nvPr/>
        </p:nvSpPr>
        <p:spPr>
          <a:xfrm rot="10800000" flipV="1">
            <a:off x="4144812" y="1303781"/>
            <a:ext cx="3946775" cy="1879577"/>
          </a:xfrm>
          <a:prstGeom prst="arc">
            <a:avLst>
              <a:gd name="adj1" fmla="val 11121630"/>
              <a:gd name="adj2" fmla="val 20796930"/>
            </a:avLst>
          </a:prstGeom>
          <a:ln w="38100" cap="flat" cmpd="sng" algn="ctr">
            <a:solidFill>
              <a:srgbClr val="CF82AE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D2517E-6F9B-4586-994A-15149D6FB7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5" y="1680936"/>
            <a:ext cx="1598527" cy="15985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35F13D-378C-45E2-8EAA-D373F36150EC}"/>
              </a:ext>
            </a:extLst>
          </p:cNvPr>
          <p:cNvSpPr txBox="1"/>
          <p:nvPr/>
        </p:nvSpPr>
        <p:spPr>
          <a:xfrm>
            <a:off x="398520" y="1818398"/>
            <a:ext cx="260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Lucida Sans" panose="020B0602030504020204" pitchFamily="34" charset="0"/>
              </a:rPr>
              <a:t>Upstream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E386DA-CC87-4310-B2F1-9F7D54BEE2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4" y="4643352"/>
            <a:ext cx="1598527" cy="15985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7B5C9C-5B64-4FDD-BB4B-636110237379}"/>
              </a:ext>
            </a:extLst>
          </p:cNvPr>
          <p:cNvSpPr txBox="1"/>
          <p:nvPr/>
        </p:nvSpPr>
        <p:spPr>
          <a:xfrm>
            <a:off x="184879" y="4751947"/>
            <a:ext cx="267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Lucida Sans" panose="020B0602030504020204" pitchFamily="34" charset="0"/>
              </a:rPr>
              <a:t>Our local repos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A8C085-B603-4C6A-94A8-EBC84FD50E08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V="1">
            <a:off x="3656028" y="3279463"/>
            <a:ext cx="1" cy="1363889"/>
          </a:xfrm>
          <a:prstGeom prst="straightConnector1">
            <a:avLst/>
          </a:prstGeom>
          <a:ln w="57150">
            <a:solidFill>
              <a:srgbClr val="94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36C3E4-F900-4880-AEC3-BB5AD9C82628}"/>
              </a:ext>
            </a:extLst>
          </p:cNvPr>
          <p:cNvCxnSpPr/>
          <p:nvPr/>
        </p:nvCxnSpPr>
        <p:spPr>
          <a:xfrm flipV="1">
            <a:off x="4455292" y="2450007"/>
            <a:ext cx="3466057" cy="30193"/>
          </a:xfrm>
          <a:prstGeom prst="straightConnector1">
            <a:avLst/>
          </a:prstGeom>
          <a:ln w="57150">
            <a:solidFill>
              <a:srgbClr val="21AC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BE87F946-BACD-4D43-839D-F5202E9D3F22}"/>
              </a:ext>
            </a:extLst>
          </p:cNvPr>
          <p:cNvSpPr/>
          <p:nvPr/>
        </p:nvSpPr>
        <p:spPr>
          <a:xfrm rot="16200000">
            <a:off x="6801835" y="3320646"/>
            <a:ext cx="2526384" cy="1701973"/>
          </a:xfrm>
          <a:prstGeom prst="arc">
            <a:avLst>
              <a:gd name="adj1" fmla="val 11121630"/>
              <a:gd name="adj2" fmla="val 0"/>
            </a:avLst>
          </a:prstGeom>
          <a:ln w="38100" cap="flat" cmpd="sng" algn="ctr">
            <a:solidFill>
              <a:srgbClr val="947BFF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47B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4FE1E6-EE40-4DD8-8D31-5C2C23548177}"/>
              </a:ext>
            </a:extLst>
          </p:cNvPr>
          <p:cNvSpPr txBox="1"/>
          <p:nvPr/>
        </p:nvSpPr>
        <p:spPr>
          <a:xfrm>
            <a:off x="4590176" y="1510738"/>
            <a:ext cx="23063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2000" dirty="0">
                <a:solidFill>
                  <a:srgbClr val="9F045C"/>
                </a:solidFill>
                <a:latin typeface="Lucida Sans"/>
              </a:rPr>
              <a:t>Pull request</a:t>
            </a:r>
            <a:endParaRPr lang="en-GB" sz="2400">
              <a:solidFill>
                <a:srgbClr val="9F045C"/>
              </a:solidFill>
              <a:latin typeface="Lucid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4D9B0-31A3-448C-BA06-E7EB0B25AD79}"/>
              </a:ext>
            </a:extLst>
          </p:cNvPr>
          <p:cNvSpPr txBox="1"/>
          <p:nvPr/>
        </p:nvSpPr>
        <p:spPr>
          <a:xfrm>
            <a:off x="1297945" y="3747892"/>
            <a:ext cx="23063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2000" dirty="0">
                <a:solidFill>
                  <a:srgbClr val="947BFF"/>
                </a:solidFill>
                <a:latin typeface="Lucida Sans"/>
              </a:rPr>
              <a:t>Push</a:t>
            </a:r>
            <a:endParaRPr lang="en-US" dirty="0">
              <a:solidFill>
                <a:srgbClr val="947B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7906A-C8F2-F693-D175-8F06CAF5BF30}"/>
              </a:ext>
            </a:extLst>
          </p:cNvPr>
          <p:cNvSpPr txBox="1"/>
          <p:nvPr/>
        </p:nvSpPr>
        <p:spPr>
          <a:xfrm>
            <a:off x="4902791" y="3767430"/>
            <a:ext cx="23063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2000" dirty="0">
                <a:solidFill>
                  <a:srgbClr val="947BFF"/>
                </a:solidFill>
                <a:latin typeface="Lucida Sans"/>
              </a:rPr>
              <a:t>Push</a:t>
            </a:r>
            <a:endParaRPr lang="en-US">
              <a:solidFill>
                <a:srgbClr val="947B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AF95E-7845-0F44-06FF-AD7C5E55046C}"/>
              </a:ext>
            </a:extLst>
          </p:cNvPr>
          <p:cNvSpPr txBox="1"/>
          <p:nvPr/>
        </p:nvSpPr>
        <p:spPr>
          <a:xfrm>
            <a:off x="8722559" y="3757660"/>
            <a:ext cx="23063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dirty="0">
                <a:solidFill>
                  <a:srgbClr val="947BFF"/>
                </a:solidFill>
                <a:latin typeface="Lucida Sans"/>
              </a:rPr>
              <a:t>Pull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2BDF6-5249-1191-9858-6E234AF7AE33}"/>
              </a:ext>
            </a:extLst>
          </p:cNvPr>
          <p:cNvSpPr txBox="1"/>
          <p:nvPr/>
        </p:nvSpPr>
        <p:spPr>
          <a:xfrm>
            <a:off x="4971174" y="2526737"/>
            <a:ext cx="230632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 dirty="0">
                <a:solidFill>
                  <a:srgbClr val="21ACCD"/>
                </a:solidFill>
                <a:latin typeface="Lucida Sans"/>
              </a:rPr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340185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2" grpId="0"/>
      <p:bldP spid="27" grpId="0"/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D4CC-7334-4849-8120-B7B007D2288D}"/>
              </a:ext>
            </a:extLst>
          </p:cNvPr>
          <p:cNvSpPr txBox="1"/>
          <p:nvPr/>
        </p:nvSpPr>
        <p:spPr>
          <a:xfrm>
            <a:off x="3959246" y="1578188"/>
            <a:ext cx="4051835" cy="1200329"/>
          </a:xfrm>
          <a:custGeom>
            <a:avLst/>
            <a:gdLst>
              <a:gd name="connsiteX0" fmla="*/ 0 w 4051835"/>
              <a:gd name="connsiteY0" fmla="*/ 0 h 1200329"/>
              <a:gd name="connsiteX1" fmla="*/ 715824 w 4051835"/>
              <a:gd name="connsiteY1" fmla="*/ 0 h 1200329"/>
              <a:gd name="connsiteX2" fmla="*/ 1350612 w 4051835"/>
              <a:gd name="connsiteY2" fmla="*/ 0 h 1200329"/>
              <a:gd name="connsiteX3" fmla="*/ 2066436 w 4051835"/>
              <a:gd name="connsiteY3" fmla="*/ 0 h 1200329"/>
              <a:gd name="connsiteX4" fmla="*/ 2660705 w 4051835"/>
              <a:gd name="connsiteY4" fmla="*/ 0 h 1200329"/>
              <a:gd name="connsiteX5" fmla="*/ 3336011 w 4051835"/>
              <a:gd name="connsiteY5" fmla="*/ 0 h 1200329"/>
              <a:gd name="connsiteX6" fmla="*/ 4051835 w 4051835"/>
              <a:gd name="connsiteY6" fmla="*/ 0 h 1200329"/>
              <a:gd name="connsiteX7" fmla="*/ 4051835 w 4051835"/>
              <a:gd name="connsiteY7" fmla="*/ 564155 h 1200329"/>
              <a:gd name="connsiteX8" fmla="*/ 4051835 w 4051835"/>
              <a:gd name="connsiteY8" fmla="*/ 1200329 h 1200329"/>
              <a:gd name="connsiteX9" fmla="*/ 3295492 w 4051835"/>
              <a:gd name="connsiteY9" fmla="*/ 1200329 h 1200329"/>
              <a:gd name="connsiteX10" fmla="*/ 2741742 w 4051835"/>
              <a:gd name="connsiteY10" fmla="*/ 1200329 h 1200329"/>
              <a:gd name="connsiteX11" fmla="*/ 2025918 w 4051835"/>
              <a:gd name="connsiteY11" fmla="*/ 1200329 h 1200329"/>
              <a:gd name="connsiteX12" fmla="*/ 1310093 w 4051835"/>
              <a:gd name="connsiteY12" fmla="*/ 1200329 h 1200329"/>
              <a:gd name="connsiteX13" fmla="*/ 675306 w 4051835"/>
              <a:gd name="connsiteY13" fmla="*/ 1200329 h 1200329"/>
              <a:gd name="connsiteX14" fmla="*/ 0 w 4051835"/>
              <a:gd name="connsiteY14" fmla="*/ 1200329 h 1200329"/>
              <a:gd name="connsiteX15" fmla="*/ 0 w 4051835"/>
              <a:gd name="connsiteY15" fmla="*/ 636174 h 1200329"/>
              <a:gd name="connsiteX16" fmla="*/ 0 w 4051835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1835" h="1200329" extrusionOk="0">
                <a:moveTo>
                  <a:pt x="0" y="0"/>
                </a:moveTo>
                <a:cubicBezTo>
                  <a:pt x="238560" y="-22359"/>
                  <a:pt x="397125" y="20979"/>
                  <a:pt x="715824" y="0"/>
                </a:cubicBezTo>
                <a:cubicBezTo>
                  <a:pt x="1034523" y="-20979"/>
                  <a:pt x="1155908" y="15509"/>
                  <a:pt x="1350612" y="0"/>
                </a:cubicBezTo>
                <a:cubicBezTo>
                  <a:pt x="1545316" y="-15509"/>
                  <a:pt x="1764388" y="-13184"/>
                  <a:pt x="2066436" y="0"/>
                </a:cubicBezTo>
                <a:cubicBezTo>
                  <a:pt x="2368484" y="13184"/>
                  <a:pt x="2460244" y="16206"/>
                  <a:pt x="2660705" y="0"/>
                </a:cubicBezTo>
                <a:cubicBezTo>
                  <a:pt x="2861166" y="-16206"/>
                  <a:pt x="2998429" y="-25948"/>
                  <a:pt x="3336011" y="0"/>
                </a:cubicBezTo>
                <a:cubicBezTo>
                  <a:pt x="3673593" y="25948"/>
                  <a:pt x="3707988" y="-30247"/>
                  <a:pt x="4051835" y="0"/>
                </a:cubicBezTo>
                <a:cubicBezTo>
                  <a:pt x="4025514" y="196861"/>
                  <a:pt x="4046612" y="342455"/>
                  <a:pt x="4051835" y="564155"/>
                </a:cubicBezTo>
                <a:cubicBezTo>
                  <a:pt x="4057058" y="785856"/>
                  <a:pt x="4029540" y="900368"/>
                  <a:pt x="4051835" y="1200329"/>
                </a:cubicBezTo>
                <a:cubicBezTo>
                  <a:pt x="3716272" y="1205716"/>
                  <a:pt x="3651747" y="1203615"/>
                  <a:pt x="3295492" y="1200329"/>
                </a:cubicBezTo>
                <a:cubicBezTo>
                  <a:pt x="2939237" y="1197043"/>
                  <a:pt x="2896920" y="1192113"/>
                  <a:pt x="2741742" y="1200329"/>
                </a:cubicBezTo>
                <a:cubicBezTo>
                  <a:pt x="2586564" y="1208546"/>
                  <a:pt x="2228317" y="1226521"/>
                  <a:pt x="2025918" y="1200329"/>
                </a:cubicBezTo>
                <a:cubicBezTo>
                  <a:pt x="1823519" y="1174137"/>
                  <a:pt x="1586462" y="1196171"/>
                  <a:pt x="1310093" y="1200329"/>
                </a:cubicBezTo>
                <a:cubicBezTo>
                  <a:pt x="1033725" y="1204487"/>
                  <a:pt x="939487" y="1219465"/>
                  <a:pt x="675306" y="1200329"/>
                </a:cubicBezTo>
                <a:cubicBezTo>
                  <a:pt x="411125" y="1181193"/>
                  <a:pt x="312936" y="1174595"/>
                  <a:pt x="0" y="1200329"/>
                </a:cubicBezTo>
                <a:cubicBezTo>
                  <a:pt x="17778" y="937936"/>
                  <a:pt x="18186" y="875685"/>
                  <a:pt x="0" y="636174"/>
                </a:cubicBezTo>
                <a:cubicBezTo>
                  <a:pt x="-18186" y="396663"/>
                  <a:pt x="-16243" y="204953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How is it going with your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B799A2F-8474-4F4B-9E88-744917AC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28" y="2853757"/>
            <a:ext cx="2815920" cy="2709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9C44F-1F5B-4B0F-BFC9-9C15059E1D2B}"/>
              </a:ext>
            </a:extLst>
          </p:cNvPr>
          <p:cNvSpPr txBox="1"/>
          <p:nvPr/>
        </p:nvSpPr>
        <p:spPr>
          <a:xfrm>
            <a:off x="7437948" y="4631846"/>
            <a:ext cx="143340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ependent </a:t>
            </a:r>
            <a:b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59CF1-A89B-4040-A961-0333FD0C798B}"/>
              </a:ext>
            </a:extLst>
          </p:cNvPr>
          <p:cNvSpPr txBox="1"/>
          <p:nvPr/>
        </p:nvSpPr>
        <p:spPr>
          <a:xfrm>
            <a:off x="3245012" y="4632893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ndependent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5071-764B-4561-A793-210EE61CBD97}"/>
              </a:ext>
            </a:extLst>
          </p:cNvPr>
          <p:cNvSpPr txBox="1"/>
          <p:nvPr/>
        </p:nvSpPr>
        <p:spPr>
          <a:xfrm>
            <a:off x="6262448" y="304628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onfounder</a:t>
            </a: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F427C6E3-57E7-49BE-B581-580697DD86CB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#3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AC05E-462E-4FAF-891A-BB530FC3AC9C}"/>
              </a:ext>
            </a:extLst>
          </p:cNvPr>
          <p:cNvSpPr txBox="1"/>
          <p:nvPr/>
        </p:nvSpPr>
        <p:spPr>
          <a:xfrm>
            <a:off x="8154651" y="1558367"/>
            <a:ext cx="377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Your research question?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Your DV from EES2019?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Your “grouping” IV?</a:t>
            </a:r>
          </a:p>
        </p:txBody>
      </p:sp>
    </p:spTree>
    <p:extLst>
      <p:ext uri="{BB962C8B-B14F-4D97-AF65-F5344CB8AC3E}">
        <p14:creationId xmlns:p14="http://schemas.microsoft.com/office/powerpoint/2010/main" val="2088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05.05.2025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2882683" y="2094903"/>
            <a:ext cx="6426635" cy="109411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800" b="1">
                <a:solidFill>
                  <a:srgbClr val="004876"/>
                </a:solidFill>
                <a:latin typeface="Segoe UI"/>
                <a:ea typeface="Calibri"/>
                <a:cs typeface="Segoe UI"/>
              </a:rPr>
              <a:t>Correlation &amp; friends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59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05.05.2025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/>
                <a:cs typeface="Segoe UI"/>
              </a:rPr>
              <a:t>Correlation</a:t>
            </a:r>
            <a:r>
              <a:rPr lang="en-GB" sz="4800" b="1" dirty="0">
                <a:solidFill>
                  <a:srgbClr val="C00000"/>
                </a:solidFill>
                <a:latin typeface="Segoe UI"/>
                <a:cs typeface="Segoe UI"/>
              </a:rPr>
              <a:t>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1291003"/>
            <a:ext cx="5028365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When we refer to </a:t>
            </a:r>
            <a:r>
              <a:rPr lang="en-GB" sz="2000" b="1" dirty="0">
                <a:latin typeface="Segoe UI"/>
                <a:cs typeface="Segoe UI"/>
              </a:rPr>
              <a:t>correlation </a:t>
            </a:r>
            <a:r>
              <a:rPr lang="en-GB" sz="2000" dirty="0">
                <a:latin typeface="Segoe UI"/>
                <a:cs typeface="Segoe UI"/>
              </a:rPr>
              <a:t>we usually refer to an association </a:t>
            </a:r>
            <a:r>
              <a:rPr lang="en-GB" sz="2000" b="1" dirty="0">
                <a:latin typeface="Segoe UI"/>
                <a:cs typeface="Segoe UI"/>
              </a:rPr>
              <a:t>between two variables</a:t>
            </a:r>
            <a:r>
              <a:rPr lang="en-GB" sz="2000" dirty="0">
                <a:latin typeface="Segoe UI"/>
                <a:cs typeface="Segoe UI"/>
              </a:rPr>
              <a:t> </a:t>
            </a:r>
            <a:endParaRPr lang="en-US" sz="2000">
              <a:latin typeface="Segoe UI"/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The two variable </a:t>
            </a:r>
            <a:r>
              <a:rPr lang="en-GB" sz="2000" b="1" dirty="0">
                <a:latin typeface="Segoe UI"/>
                <a:cs typeface="Segoe UI"/>
              </a:rPr>
              <a:t>co-vary</a:t>
            </a:r>
            <a:r>
              <a:rPr lang="en-GB" sz="2000" dirty="0">
                <a:latin typeface="Segoe UI"/>
                <a:cs typeface="Segoe UI"/>
              </a:rPr>
              <a:t>, namely they vary together </a:t>
            </a:r>
          </a:p>
          <a:p>
            <a:pPr>
              <a:spcAft>
                <a:spcPts val="1200"/>
              </a:spcAft>
            </a:pPr>
            <a:r>
              <a:rPr lang="en-GB" sz="2000" dirty="0">
                <a:latin typeface="Segoe UI"/>
                <a:cs typeface="Segoe UI"/>
              </a:rPr>
              <a:t>Often the goal of social science is to see whether this correlation is the product of an </a:t>
            </a:r>
            <a:r>
              <a:rPr lang="en-GB" sz="2000" b="1" dirty="0">
                <a:latin typeface="Segoe UI"/>
                <a:cs typeface="Segoe UI"/>
              </a:rPr>
              <a:t>actual relationship</a:t>
            </a:r>
            <a:r>
              <a:rPr lang="en-GB" sz="2000" dirty="0">
                <a:latin typeface="Segoe UI"/>
                <a:cs typeface="Segoe UI"/>
              </a:rPr>
              <a:t> or determined</a:t>
            </a:r>
            <a:r>
              <a:rPr lang="en-GB" sz="2000" b="1" dirty="0">
                <a:latin typeface="Segoe UI"/>
                <a:cs typeface="Segoe UI"/>
              </a:rPr>
              <a:t> by chance</a:t>
            </a:r>
            <a:r>
              <a:rPr lang="en-GB" sz="2000" dirty="0">
                <a:latin typeface="Segoe UI"/>
                <a:cs typeface="Segoe UI"/>
              </a:rPr>
              <a:t> (or unobserved/omitted variables)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541CF58A-68EC-8275-DBA1-FD38A6CF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485900"/>
            <a:ext cx="5715000" cy="3886200"/>
          </a:xfrm>
          <a:prstGeom prst="rect">
            <a:avLst/>
          </a:prstGeom>
        </p:spPr>
      </p:pic>
      <p:pic>
        <p:nvPicPr>
          <p:cNvPr id="4" name="Picture 3" descr="A group of people in graduation gowns holding diplomas&#10;&#10;AI-generated content may be incorrect.">
            <a:extLst>
              <a:ext uri="{FF2B5EF4-FFF2-40B4-BE49-F238E27FC236}">
                <a16:creationId xmlns:a16="http://schemas.microsoft.com/office/drawing/2014/main" id="{F986CDCD-47F3-B4E5-34F0-DE5D142C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984499"/>
            <a:ext cx="3122084" cy="31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2211</Words>
  <Application>Microsoft Office PowerPoint</Application>
  <PresentationFormat>Widescreen</PresentationFormat>
  <Paragraphs>547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Calibri</vt:lpstr>
      <vt:lpstr>Cambria Math</vt:lpstr>
      <vt:lpstr>Comic Sans MS</vt:lpstr>
      <vt:lpstr>Impact</vt:lpstr>
      <vt:lpstr>Lucida Sans</vt:lpstr>
      <vt:lpstr>Segoe UI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Quantitative Research  in Political Science How to Apply the  Classical Toolbox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Daniela Braun</dc:creator>
  <dc:description/>
  <cp:lastModifiedBy>Giuseppe Carteny</cp:lastModifiedBy>
  <cp:revision>1107</cp:revision>
  <dcterms:created xsi:type="dcterms:W3CDTF">2022-08-22T14:53:08Z</dcterms:created>
  <dcterms:modified xsi:type="dcterms:W3CDTF">2025-05-05T13:00:59Z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